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2" r:id="rId4"/>
  </p:sldMasterIdLst>
  <p:notesMasterIdLst>
    <p:notesMasterId r:id="rId86"/>
  </p:notesMasterIdLst>
  <p:sldIdLst>
    <p:sldId id="256" r:id="rId5"/>
    <p:sldId id="257" r:id="rId6"/>
    <p:sldId id="341" r:id="rId7"/>
    <p:sldId id="331" r:id="rId8"/>
    <p:sldId id="258" r:id="rId9"/>
    <p:sldId id="259" r:id="rId10"/>
    <p:sldId id="342" r:id="rId11"/>
    <p:sldId id="260" r:id="rId12"/>
    <p:sldId id="335" r:id="rId13"/>
    <p:sldId id="343" r:id="rId14"/>
    <p:sldId id="287" r:id="rId15"/>
    <p:sldId id="351" r:id="rId16"/>
    <p:sldId id="286" r:id="rId17"/>
    <p:sldId id="345" r:id="rId18"/>
    <p:sldId id="262" r:id="rId19"/>
    <p:sldId id="339" r:id="rId20"/>
    <p:sldId id="340" r:id="rId21"/>
    <p:sldId id="264" r:id="rId22"/>
    <p:sldId id="266" r:id="rId23"/>
    <p:sldId id="267" r:id="rId24"/>
    <p:sldId id="268" r:id="rId25"/>
    <p:sldId id="269" r:id="rId26"/>
    <p:sldId id="288" r:id="rId27"/>
    <p:sldId id="271" r:id="rId28"/>
    <p:sldId id="337" r:id="rId29"/>
    <p:sldId id="338" r:id="rId30"/>
    <p:sldId id="336" r:id="rId31"/>
    <p:sldId id="273" r:id="rId32"/>
    <p:sldId id="289" r:id="rId33"/>
    <p:sldId id="346" r:id="rId34"/>
    <p:sldId id="348" r:id="rId35"/>
    <p:sldId id="349" r:id="rId36"/>
    <p:sldId id="350" r:id="rId37"/>
    <p:sldId id="347" r:id="rId38"/>
    <p:sldId id="333" r:id="rId39"/>
    <p:sldId id="317" r:id="rId40"/>
    <p:sldId id="318" r:id="rId41"/>
    <p:sldId id="319" r:id="rId42"/>
    <p:sldId id="320" r:id="rId43"/>
    <p:sldId id="270" r:id="rId44"/>
    <p:sldId id="321" r:id="rId45"/>
    <p:sldId id="272" r:id="rId46"/>
    <p:sldId id="322" r:id="rId47"/>
    <p:sldId id="323" r:id="rId48"/>
    <p:sldId id="274" r:id="rId49"/>
    <p:sldId id="324" r:id="rId50"/>
    <p:sldId id="325" r:id="rId51"/>
    <p:sldId id="354" r:id="rId52"/>
    <p:sldId id="355" r:id="rId53"/>
    <p:sldId id="356" r:id="rId54"/>
    <p:sldId id="357" r:id="rId55"/>
    <p:sldId id="358" r:id="rId56"/>
    <p:sldId id="359" r:id="rId57"/>
    <p:sldId id="277" r:id="rId58"/>
    <p:sldId id="278" r:id="rId59"/>
    <p:sldId id="279" r:id="rId60"/>
    <p:sldId id="280" r:id="rId61"/>
    <p:sldId id="360" r:id="rId62"/>
    <p:sldId id="361" r:id="rId63"/>
    <p:sldId id="352" r:id="rId64"/>
    <p:sldId id="353" r:id="rId65"/>
    <p:sldId id="281" r:id="rId66"/>
    <p:sldId id="298" r:id="rId67"/>
    <p:sldId id="282" r:id="rId68"/>
    <p:sldId id="285" r:id="rId69"/>
    <p:sldId id="326" r:id="rId70"/>
    <p:sldId id="334" r:id="rId71"/>
    <p:sldId id="327" r:id="rId72"/>
    <p:sldId id="328" r:id="rId73"/>
    <p:sldId id="294" r:id="rId74"/>
    <p:sldId id="295" r:id="rId75"/>
    <p:sldId id="296" r:id="rId76"/>
    <p:sldId id="297" r:id="rId77"/>
    <p:sldId id="299" r:id="rId78"/>
    <p:sldId id="300" r:id="rId79"/>
    <p:sldId id="316" r:id="rId80"/>
    <p:sldId id="302" r:id="rId81"/>
    <p:sldId id="303" r:id="rId82"/>
    <p:sldId id="306" r:id="rId83"/>
    <p:sldId id="307" r:id="rId84"/>
    <p:sldId id="308"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A7154-5544-4F8C-8FF0-7DDDFEA0F713}" v="740" dt="2023-04-12T13:47:18.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9424" autoAdjust="0"/>
  </p:normalViewPr>
  <p:slideViewPr>
    <p:cSldViewPr snapToGrid="0">
      <p:cViewPr varScale="1">
        <p:scale>
          <a:sx n="76" d="100"/>
          <a:sy n="76" d="100"/>
        </p:scale>
        <p:origin x="97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Eli" userId="0b80b2d8-3a31-419f-9c9e-96dea231d9fe" providerId="ADAL" clId="{23CA7154-5544-4F8C-8FF0-7DDDFEA0F713}"/>
    <pc:docChg chg="undo redo custSel addSld delSld modSld sldOrd">
      <pc:chgData name="Ben Eli" userId="0b80b2d8-3a31-419f-9c9e-96dea231d9fe" providerId="ADAL" clId="{23CA7154-5544-4F8C-8FF0-7DDDFEA0F713}" dt="2023-04-12T13:48:05.823" v="9372" actId="207"/>
      <pc:docMkLst>
        <pc:docMk/>
      </pc:docMkLst>
      <pc:sldChg chg="modSp mod">
        <pc:chgData name="Ben Eli" userId="0b80b2d8-3a31-419f-9c9e-96dea231d9fe" providerId="ADAL" clId="{23CA7154-5544-4F8C-8FF0-7DDDFEA0F713}" dt="2023-04-11T14:34:14.696" v="4268" actId="2711"/>
        <pc:sldMkLst>
          <pc:docMk/>
          <pc:sldMk cId="3173082012" sldId="256"/>
        </pc:sldMkLst>
        <pc:spChg chg="mod">
          <ac:chgData name="Ben Eli" userId="0b80b2d8-3a31-419f-9c9e-96dea231d9fe" providerId="ADAL" clId="{23CA7154-5544-4F8C-8FF0-7DDDFEA0F713}" dt="2023-04-11T14:34:14.696" v="4268" actId="2711"/>
          <ac:spMkLst>
            <pc:docMk/>
            <pc:sldMk cId="3173082012" sldId="256"/>
            <ac:spMk id="2" creationId="{3D312676-D692-71ED-A4F0-765DB9E1C9DD}"/>
          </ac:spMkLst>
        </pc:spChg>
      </pc:sldChg>
      <pc:sldChg chg="modSp mod modNotesTx">
        <pc:chgData name="Ben Eli" userId="0b80b2d8-3a31-419f-9c9e-96dea231d9fe" providerId="ADAL" clId="{23CA7154-5544-4F8C-8FF0-7DDDFEA0F713}" dt="2023-04-12T13:20:35.075" v="9009" actId="207"/>
        <pc:sldMkLst>
          <pc:docMk/>
          <pc:sldMk cId="2344261483" sldId="257"/>
        </pc:sldMkLst>
        <pc:spChg chg="mod">
          <ac:chgData name="Ben Eli" userId="0b80b2d8-3a31-419f-9c9e-96dea231d9fe" providerId="ADAL" clId="{23CA7154-5544-4F8C-8FF0-7DDDFEA0F713}" dt="2023-04-12T13:20:35.075" v="9009" actId="207"/>
          <ac:spMkLst>
            <pc:docMk/>
            <pc:sldMk cId="2344261483" sldId="257"/>
            <ac:spMk id="4" creationId="{906FEFDB-33C6-9260-F229-0F580ED51763}"/>
          </ac:spMkLst>
        </pc:spChg>
        <pc:spChg chg="mod">
          <ac:chgData name="Ben Eli" userId="0b80b2d8-3a31-419f-9c9e-96dea231d9fe" providerId="ADAL" clId="{23CA7154-5544-4F8C-8FF0-7DDDFEA0F713}" dt="2023-04-02T15:43:09.761" v="625" actId="20577"/>
          <ac:spMkLst>
            <pc:docMk/>
            <pc:sldMk cId="2344261483" sldId="257"/>
            <ac:spMk id="5" creationId="{B34C27C8-9FAD-89B7-5EDA-BF7A9AD01A24}"/>
          </ac:spMkLst>
        </pc:spChg>
        <pc:picChg chg="mod">
          <ac:chgData name="Ben Eli" userId="0b80b2d8-3a31-419f-9c9e-96dea231d9fe" providerId="ADAL" clId="{23CA7154-5544-4F8C-8FF0-7DDDFEA0F713}" dt="2023-04-02T15:07:35.151" v="112" actId="1076"/>
          <ac:picMkLst>
            <pc:docMk/>
            <pc:sldMk cId="2344261483" sldId="257"/>
            <ac:picMk id="1026" creationId="{3CE131C1-41CA-CC32-3145-D70A197B26EE}"/>
          </ac:picMkLst>
        </pc:picChg>
      </pc:sldChg>
      <pc:sldChg chg="addSp modSp mod setBg modNotesTx">
        <pc:chgData name="Ben Eli" userId="0b80b2d8-3a31-419f-9c9e-96dea231d9fe" providerId="ADAL" clId="{23CA7154-5544-4F8C-8FF0-7DDDFEA0F713}" dt="2023-04-12T13:20:38.797" v="9010" actId="207"/>
        <pc:sldMkLst>
          <pc:docMk/>
          <pc:sldMk cId="959716726" sldId="258"/>
        </pc:sldMkLst>
        <pc:spChg chg="mod">
          <ac:chgData name="Ben Eli" userId="0b80b2d8-3a31-419f-9c9e-96dea231d9fe" providerId="ADAL" clId="{23CA7154-5544-4F8C-8FF0-7DDDFEA0F713}" dt="2023-04-12T13:18:41.840" v="9007" actId="122"/>
          <ac:spMkLst>
            <pc:docMk/>
            <pc:sldMk cId="959716726" sldId="258"/>
            <ac:spMk id="2" creationId="{4FC9F245-ED4E-210D-9322-24101150CBD3}"/>
          </ac:spMkLst>
        </pc:spChg>
        <pc:spChg chg="mod ord">
          <ac:chgData name="Ben Eli" userId="0b80b2d8-3a31-419f-9c9e-96dea231d9fe" providerId="ADAL" clId="{23CA7154-5544-4F8C-8FF0-7DDDFEA0F713}" dt="2023-04-12T13:20:38.797" v="9010" actId="207"/>
          <ac:spMkLst>
            <pc:docMk/>
            <pc:sldMk cId="959716726" sldId="258"/>
            <ac:spMk id="3" creationId="{2BFBAF9C-0F14-1353-6212-78B279D1A844}"/>
          </ac:spMkLst>
        </pc:spChg>
        <pc:picChg chg="add mod">
          <ac:chgData name="Ben Eli" userId="0b80b2d8-3a31-419f-9c9e-96dea231d9fe" providerId="ADAL" clId="{23CA7154-5544-4F8C-8FF0-7DDDFEA0F713}" dt="2023-04-12T13:18:02.640" v="9002" actId="1076"/>
          <ac:picMkLst>
            <pc:docMk/>
            <pc:sldMk cId="959716726" sldId="258"/>
            <ac:picMk id="1026" creationId="{7F401949-2BFB-E3C4-E487-3C31FD78E654}"/>
          </ac:picMkLst>
        </pc:picChg>
      </pc:sldChg>
      <pc:sldChg chg="delSp modSp mod modNotesTx">
        <pc:chgData name="Ben Eli" userId="0b80b2d8-3a31-419f-9c9e-96dea231d9fe" providerId="ADAL" clId="{23CA7154-5544-4F8C-8FF0-7DDDFEA0F713}" dt="2023-04-12T13:08:06.473" v="8918" actId="1037"/>
        <pc:sldMkLst>
          <pc:docMk/>
          <pc:sldMk cId="891393343" sldId="259"/>
        </pc:sldMkLst>
        <pc:graphicFrameChg chg="del">
          <ac:chgData name="Ben Eli" userId="0b80b2d8-3a31-419f-9c9e-96dea231d9fe" providerId="ADAL" clId="{23CA7154-5544-4F8C-8FF0-7DDDFEA0F713}" dt="2023-04-11T21:19:12.234" v="6941" actId="478"/>
          <ac:graphicFrameMkLst>
            <pc:docMk/>
            <pc:sldMk cId="891393343" sldId="259"/>
            <ac:graphicFrameMk id="12" creationId="{54D071C5-84AA-94AF-DAAB-AB76D4AEF841}"/>
          </ac:graphicFrameMkLst>
        </pc:graphicFrameChg>
        <pc:graphicFrameChg chg="del">
          <ac:chgData name="Ben Eli" userId="0b80b2d8-3a31-419f-9c9e-96dea231d9fe" providerId="ADAL" clId="{23CA7154-5544-4F8C-8FF0-7DDDFEA0F713}" dt="2023-04-11T21:19:10.826" v="6940" actId="478"/>
          <ac:graphicFrameMkLst>
            <pc:docMk/>
            <pc:sldMk cId="891393343" sldId="259"/>
            <ac:graphicFrameMk id="13" creationId="{03E47BF5-B428-3FC3-EF42-E6C021D858D8}"/>
          </ac:graphicFrameMkLst>
        </pc:graphicFrameChg>
        <pc:graphicFrameChg chg="modGraphic">
          <ac:chgData name="Ben Eli" userId="0b80b2d8-3a31-419f-9c9e-96dea231d9fe" providerId="ADAL" clId="{23CA7154-5544-4F8C-8FF0-7DDDFEA0F713}" dt="2023-04-11T21:19:15.929" v="6942" actId="14100"/>
          <ac:graphicFrameMkLst>
            <pc:docMk/>
            <pc:sldMk cId="891393343" sldId="259"/>
            <ac:graphicFrameMk id="14" creationId="{354D646B-2010-0B3E-0B6E-DA85D757283B}"/>
          </ac:graphicFrameMkLst>
        </pc:graphicFrameChg>
        <pc:graphicFrameChg chg="mod modGraphic">
          <ac:chgData name="Ben Eli" userId="0b80b2d8-3a31-419f-9c9e-96dea231d9fe" providerId="ADAL" clId="{23CA7154-5544-4F8C-8FF0-7DDDFEA0F713}" dt="2023-04-11T21:19:27.532" v="6945" actId="1076"/>
          <ac:graphicFrameMkLst>
            <pc:docMk/>
            <pc:sldMk cId="891393343" sldId="259"/>
            <ac:graphicFrameMk id="15" creationId="{A93A64F7-9EA5-F556-F6B7-122874C7128A}"/>
          </ac:graphicFrameMkLst>
        </pc:graphicFrameChg>
        <pc:graphicFrameChg chg="mod modGraphic">
          <ac:chgData name="Ben Eli" userId="0b80b2d8-3a31-419f-9c9e-96dea231d9fe" providerId="ADAL" clId="{23CA7154-5544-4F8C-8FF0-7DDDFEA0F713}" dt="2023-04-12T13:08:06.473" v="8918" actId="1037"/>
          <ac:graphicFrameMkLst>
            <pc:docMk/>
            <pc:sldMk cId="891393343" sldId="259"/>
            <ac:graphicFrameMk id="16" creationId="{04B9704D-6750-24F7-85A4-86E9E8781052}"/>
          </ac:graphicFrameMkLst>
        </pc:graphicFrameChg>
      </pc:sldChg>
      <pc:sldChg chg="addSp delSp modSp mod setBg modNotesTx">
        <pc:chgData name="Ben Eli" userId="0b80b2d8-3a31-419f-9c9e-96dea231d9fe" providerId="ADAL" clId="{23CA7154-5544-4F8C-8FF0-7DDDFEA0F713}" dt="2023-04-12T13:20:43.121" v="9011" actId="207"/>
        <pc:sldMkLst>
          <pc:docMk/>
          <pc:sldMk cId="3141773110" sldId="260"/>
        </pc:sldMkLst>
        <pc:spChg chg="mod">
          <ac:chgData name="Ben Eli" userId="0b80b2d8-3a31-419f-9c9e-96dea231d9fe" providerId="ADAL" clId="{23CA7154-5544-4F8C-8FF0-7DDDFEA0F713}" dt="2023-04-12T13:18:33.757" v="9006" actId="122"/>
          <ac:spMkLst>
            <pc:docMk/>
            <pc:sldMk cId="3141773110" sldId="260"/>
            <ac:spMk id="2" creationId="{0EAEB351-5C79-B8C8-C7A1-E20A27AF7B54}"/>
          </ac:spMkLst>
        </pc:spChg>
        <pc:spChg chg="mod ord">
          <ac:chgData name="Ben Eli" userId="0b80b2d8-3a31-419f-9c9e-96dea231d9fe" providerId="ADAL" clId="{23CA7154-5544-4F8C-8FF0-7DDDFEA0F713}" dt="2023-04-12T13:20:43.121" v="9011" actId="207"/>
          <ac:spMkLst>
            <pc:docMk/>
            <pc:sldMk cId="3141773110" sldId="260"/>
            <ac:spMk id="3" creationId="{E5F138F7-32DB-880E-3DBA-203F4CE9F996}"/>
          </ac:spMkLst>
        </pc:spChg>
        <pc:spChg chg="add del">
          <ac:chgData name="Ben Eli" userId="0b80b2d8-3a31-419f-9c9e-96dea231d9fe" providerId="ADAL" clId="{23CA7154-5544-4F8C-8FF0-7DDDFEA0F713}" dt="2023-04-12T13:11:31.557" v="8942" actId="26606"/>
          <ac:spMkLst>
            <pc:docMk/>
            <pc:sldMk cId="3141773110" sldId="260"/>
            <ac:spMk id="2055" creationId="{4D9D7FA3-6C3E-40C7-9E33-E20939CE6AD5}"/>
          </ac:spMkLst>
        </pc:spChg>
        <pc:spChg chg="add del">
          <ac:chgData name="Ben Eli" userId="0b80b2d8-3a31-419f-9c9e-96dea231d9fe" providerId="ADAL" clId="{23CA7154-5544-4F8C-8FF0-7DDDFEA0F713}" dt="2023-04-12T13:11:31.557" v="8942" actId="26606"/>
          <ac:spMkLst>
            <pc:docMk/>
            <pc:sldMk cId="3141773110" sldId="260"/>
            <ac:spMk id="2057" creationId="{CA953529-7FAF-4BB2-ACBE-17B33E7911C6}"/>
          </ac:spMkLst>
        </pc:spChg>
        <pc:picChg chg="add mod ord">
          <ac:chgData name="Ben Eli" userId="0b80b2d8-3a31-419f-9c9e-96dea231d9fe" providerId="ADAL" clId="{23CA7154-5544-4F8C-8FF0-7DDDFEA0F713}" dt="2023-04-12T13:17:45.311" v="8997" actId="1076"/>
          <ac:picMkLst>
            <pc:docMk/>
            <pc:sldMk cId="3141773110" sldId="260"/>
            <ac:picMk id="2050" creationId="{77FA1635-2E56-B9E4-588B-00581068BD70}"/>
          </ac:picMkLst>
        </pc:picChg>
      </pc:sldChg>
      <pc:sldChg chg="addSp delSp modSp mod setBg">
        <pc:chgData name="Ben Eli" userId="0b80b2d8-3a31-419f-9c9e-96dea231d9fe" providerId="ADAL" clId="{23CA7154-5544-4F8C-8FF0-7DDDFEA0F713}" dt="2023-04-12T13:21:04.395" v="9017" actId="207"/>
        <pc:sldMkLst>
          <pc:docMk/>
          <pc:sldMk cId="238128828" sldId="262"/>
        </pc:sldMkLst>
        <pc:spChg chg="mod">
          <ac:chgData name="Ben Eli" userId="0b80b2d8-3a31-419f-9c9e-96dea231d9fe" providerId="ADAL" clId="{23CA7154-5544-4F8C-8FF0-7DDDFEA0F713}" dt="2023-04-12T13:13:35.024" v="8975" actId="26606"/>
          <ac:spMkLst>
            <pc:docMk/>
            <pc:sldMk cId="238128828" sldId="262"/>
            <ac:spMk id="2" creationId="{0EAEB351-5C79-B8C8-C7A1-E20A27AF7B54}"/>
          </ac:spMkLst>
        </pc:spChg>
        <pc:spChg chg="mod">
          <ac:chgData name="Ben Eli" userId="0b80b2d8-3a31-419f-9c9e-96dea231d9fe" providerId="ADAL" clId="{23CA7154-5544-4F8C-8FF0-7DDDFEA0F713}" dt="2023-04-12T13:21:04.395" v="9017" actId="207"/>
          <ac:spMkLst>
            <pc:docMk/>
            <pc:sldMk cId="238128828" sldId="262"/>
            <ac:spMk id="3" creationId="{E5F138F7-32DB-880E-3DBA-203F4CE9F996}"/>
          </ac:spMkLst>
        </pc:spChg>
        <pc:picChg chg="add del mod">
          <ac:chgData name="Ben Eli" userId="0b80b2d8-3a31-419f-9c9e-96dea231d9fe" providerId="ADAL" clId="{23CA7154-5544-4F8C-8FF0-7DDDFEA0F713}" dt="2023-04-12T13:16:55.096" v="8990" actId="478"/>
          <ac:picMkLst>
            <pc:docMk/>
            <pc:sldMk cId="238128828" sldId="262"/>
            <ac:picMk id="5" creationId="{1D913340-9990-E9D7-6704-250837F4D876}"/>
          </ac:picMkLst>
        </pc:picChg>
      </pc:sldChg>
      <pc:sldChg chg="modSp del mod">
        <pc:chgData name="Ben Eli" userId="0b80b2d8-3a31-419f-9c9e-96dea231d9fe" providerId="ADAL" clId="{23CA7154-5544-4F8C-8FF0-7DDDFEA0F713}" dt="2023-04-02T15:23:23.291" v="257" actId="47"/>
        <pc:sldMkLst>
          <pc:docMk/>
          <pc:sldMk cId="1615948285" sldId="263"/>
        </pc:sldMkLst>
        <pc:spChg chg="mod">
          <ac:chgData name="Ben Eli" userId="0b80b2d8-3a31-419f-9c9e-96dea231d9fe" providerId="ADAL" clId="{23CA7154-5544-4F8C-8FF0-7DDDFEA0F713}" dt="2023-04-02T15:13:24.367" v="157" actId="20577"/>
          <ac:spMkLst>
            <pc:docMk/>
            <pc:sldMk cId="1615948285" sldId="263"/>
            <ac:spMk id="2" creationId="{0EAEB351-5C79-B8C8-C7A1-E20A27AF7B54}"/>
          </ac:spMkLst>
        </pc:spChg>
      </pc:sldChg>
      <pc:sldChg chg="addSp delSp modSp mod modNotesTx">
        <pc:chgData name="Ben Eli" userId="0b80b2d8-3a31-419f-9c9e-96dea231d9fe" providerId="ADAL" clId="{23CA7154-5544-4F8C-8FF0-7DDDFEA0F713}" dt="2023-04-12T13:21:12.014" v="9018" actId="207"/>
        <pc:sldMkLst>
          <pc:docMk/>
          <pc:sldMk cId="3929292177" sldId="264"/>
        </pc:sldMkLst>
        <pc:spChg chg="mod">
          <ac:chgData name="Ben Eli" userId="0b80b2d8-3a31-419f-9c9e-96dea231d9fe" providerId="ADAL" clId="{23CA7154-5544-4F8C-8FF0-7DDDFEA0F713}" dt="2023-04-12T10:38:10.924" v="7425" actId="20577"/>
          <ac:spMkLst>
            <pc:docMk/>
            <pc:sldMk cId="3929292177" sldId="264"/>
            <ac:spMk id="2" creationId="{0EAEB351-5C79-B8C8-C7A1-E20A27AF7B54}"/>
          </ac:spMkLst>
        </pc:spChg>
        <pc:spChg chg="mod">
          <ac:chgData name="Ben Eli" userId="0b80b2d8-3a31-419f-9c9e-96dea231d9fe" providerId="ADAL" clId="{23CA7154-5544-4F8C-8FF0-7DDDFEA0F713}" dt="2023-04-12T13:21:12.014" v="9018" actId="207"/>
          <ac:spMkLst>
            <pc:docMk/>
            <pc:sldMk cId="3929292177" sldId="264"/>
            <ac:spMk id="3" creationId="{E5F138F7-32DB-880E-3DBA-203F4CE9F996}"/>
          </ac:spMkLst>
        </pc:spChg>
        <pc:graphicFrameChg chg="add del">
          <ac:chgData name="Ben Eli" userId="0b80b2d8-3a31-419f-9c9e-96dea231d9fe" providerId="ADAL" clId="{23CA7154-5544-4F8C-8FF0-7DDDFEA0F713}" dt="2023-04-02T15:47:06.768" v="657"/>
          <ac:graphicFrameMkLst>
            <pc:docMk/>
            <pc:sldMk cId="3929292177" sldId="264"/>
            <ac:graphicFrameMk id="4" creationId="{C4615141-A7CE-1C03-B416-AB87A215008A}"/>
          </ac:graphicFrameMkLst>
        </pc:graphicFrameChg>
        <pc:graphicFrameChg chg="add mod modGraphic">
          <ac:chgData name="Ben Eli" userId="0b80b2d8-3a31-419f-9c9e-96dea231d9fe" providerId="ADAL" clId="{23CA7154-5544-4F8C-8FF0-7DDDFEA0F713}" dt="2023-04-11T21:22:00.390" v="6977" actId="20577"/>
          <ac:graphicFrameMkLst>
            <pc:docMk/>
            <pc:sldMk cId="3929292177" sldId="264"/>
            <ac:graphicFrameMk id="5" creationId="{2941F9BA-4787-21D2-AF1A-73989CFC264C}"/>
          </ac:graphicFrameMkLst>
        </pc:graphicFrameChg>
      </pc:sldChg>
      <pc:sldChg chg="addSp delSp modSp del mod">
        <pc:chgData name="Ben Eli" userId="0b80b2d8-3a31-419f-9c9e-96dea231d9fe" providerId="ADAL" clId="{23CA7154-5544-4F8C-8FF0-7DDDFEA0F713}" dt="2023-04-02T15:47:47.719" v="715" actId="47"/>
        <pc:sldMkLst>
          <pc:docMk/>
          <pc:sldMk cId="2366654089" sldId="265"/>
        </pc:sldMkLst>
        <pc:spChg chg="mod">
          <ac:chgData name="Ben Eli" userId="0b80b2d8-3a31-419f-9c9e-96dea231d9fe" providerId="ADAL" clId="{23CA7154-5544-4F8C-8FF0-7DDDFEA0F713}" dt="2023-04-02T15:29:31.733" v="500" actId="20577"/>
          <ac:spMkLst>
            <pc:docMk/>
            <pc:sldMk cId="2366654089" sldId="265"/>
            <ac:spMk id="2" creationId="{0EAEB351-5C79-B8C8-C7A1-E20A27AF7B54}"/>
          </ac:spMkLst>
        </pc:spChg>
        <pc:spChg chg="mod">
          <ac:chgData name="Ben Eli" userId="0b80b2d8-3a31-419f-9c9e-96dea231d9fe" providerId="ADAL" clId="{23CA7154-5544-4F8C-8FF0-7DDDFEA0F713}" dt="2023-04-02T15:32:09.737" v="586" actId="20577"/>
          <ac:spMkLst>
            <pc:docMk/>
            <pc:sldMk cId="2366654089" sldId="265"/>
            <ac:spMk id="3" creationId="{E5F138F7-32DB-880E-3DBA-203F4CE9F996}"/>
          </ac:spMkLst>
        </pc:spChg>
        <pc:graphicFrameChg chg="add mod modGraphic">
          <ac:chgData name="Ben Eli" userId="0b80b2d8-3a31-419f-9c9e-96dea231d9fe" providerId="ADAL" clId="{23CA7154-5544-4F8C-8FF0-7DDDFEA0F713}" dt="2023-04-02T15:44:56" v="649" actId="1076"/>
          <ac:graphicFrameMkLst>
            <pc:docMk/>
            <pc:sldMk cId="2366654089" sldId="265"/>
            <ac:graphicFrameMk id="4" creationId="{6A827603-1B63-B205-8DA6-7290409B4B9C}"/>
          </ac:graphicFrameMkLst>
        </pc:graphicFrameChg>
        <pc:graphicFrameChg chg="add del mod">
          <ac:chgData name="Ben Eli" userId="0b80b2d8-3a31-419f-9c9e-96dea231d9fe" providerId="ADAL" clId="{23CA7154-5544-4F8C-8FF0-7DDDFEA0F713}" dt="2023-04-02T15:47:11.366" v="659"/>
          <ac:graphicFrameMkLst>
            <pc:docMk/>
            <pc:sldMk cId="2366654089" sldId="265"/>
            <ac:graphicFrameMk id="5" creationId="{63EE9B65-345D-4578-7D47-C4B2A8FABE14}"/>
          </ac:graphicFrameMkLst>
        </pc:graphicFrameChg>
      </pc:sldChg>
      <pc:sldChg chg="addSp delSp modSp mod setBg modNotesTx">
        <pc:chgData name="Ben Eli" userId="0b80b2d8-3a31-419f-9c9e-96dea231d9fe" providerId="ADAL" clId="{23CA7154-5544-4F8C-8FF0-7DDDFEA0F713}" dt="2023-04-11T15:24:33.413" v="5408" actId="20577"/>
        <pc:sldMkLst>
          <pc:docMk/>
          <pc:sldMk cId="2199376293" sldId="266"/>
        </pc:sldMkLst>
        <pc:spChg chg="mod">
          <ac:chgData name="Ben Eli" userId="0b80b2d8-3a31-419f-9c9e-96dea231d9fe" providerId="ADAL" clId="{23CA7154-5544-4F8C-8FF0-7DDDFEA0F713}" dt="2023-04-07T14:05:18.608" v="929" actId="26606"/>
          <ac:spMkLst>
            <pc:docMk/>
            <pc:sldMk cId="2199376293" sldId="266"/>
            <ac:spMk id="2" creationId="{0EAEB351-5C79-B8C8-C7A1-E20A27AF7B54}"/>
          </ac:spMkLst>
        </pc:spChg>
        <pc:spChg chg="add del mod">
          <ac:chgData name="Ben Eli" userId="0b80b2d8-3a31-419f-9c9e-96dea231d9fe" providerId="ADAL" clId="{23CA7154-5544-4F8C-8FF0-7DDDFEA0F713}" dt="2023-04-07T14:08:36.869" v="1055" actId="478"/>
          <ac:spMkLst>
            <pc:docMk/>
            <pc:sldMk cId="2199376293" sldId="266"/>
            <ac:spMk id="3" creationId="{E5F138F7-32DB-880E-3DBA-203F4CE9F996}"/>
          </ac:spMkLst>
        </pc:spChg>
        <pc:spChg chg="add del mod">
          <ac:chgData name="Ben Eli" userId="0b80b2d8-3a31-419f-9c9e-96dea231d9fe" providerId="ADAL" clId="{23CA7154-5544-4F8C-8FF0-7DDDFEA0F713}" dt="2023-04-07T14:05:17.963" v="924" actId="767"/>
          <ac:spMkLst>
            <pc:docMk/>
            <pc:sldMk cId="2199376293" sldId="266"/>
            <ac:spMk id="7" creationId="{3F4F152D-5FDD-CABF-B0B0-B78A1A5A8919}"/>
          </ac:spMkLst>
        </pc:spChg>
        <pc:picChg chg="add del mod ord">
          <ac:chgData name="Ben Eli" userId="0b80b2d8-3a31-419f-9c9e-96dea231d9fe" providerId="ADAL" clId="{23CA7154-5544-4F8C-8FF0-7DDDFEA0F713}" dt="2023-04-07T14:04:42.139" v="908" actId="22"/>
          <ac:picMkLst>
            <pc:docMk/>
            <pc:sldMk cId="2199376293" sldId="266"/>
            <ac:picMk id="5" creationId="{1DCF5593-08CE-46FF-5671-09D12F6F77BA}"/>
          </ac:picMkLst>
        </pc:picChg>
        <pc:picChg chg="add del mod">
          <ac:chgData name="Ben Eli" userId="0b80b2d8-3a31-419f-9c9e-96dea231d9fe" providerId="ADAL" clId="{23CA7154-5544-4F8C-8FF0-7DDDFEA0F713}" dt="2023-04-07T14:09:04.431" v="1064" actId="1076"/>
          <ac:picMkLst>
            <pc:docMk/>
            <pc:sldMk cId="2199376293" sldId="266"/>
            <ac:picMk id="6" creationId="{6FAD19A6-AB75-D0B9-198E-7125DC00340B}"/>
          </ac:picMkLst>
        </pc:picChg>
      </pc:sldChg>
      <pc:sldChg chg="addSp modSp mod modNotesTx">
        <pc:chgData name="Ben Eli" userId="0b80b2d8-3a31-419f-9c9e-96dea231d9fe" providerId="ADAL" clId="{23CA7154-5544-4F8C-8FF0-7DDDFEA0F713}" dt="2023-04-12T13:21:21.804" v="9019" actId="207"/>
        <pc:sldMkLst>
          <pc:docMk/>
          <pc:sldMk cId="1305491618" sldId="267"/>
        </pc:sldMkLst>
        <pc:spChg chg="mod">
          <ac:chgData name="Ben Eli" userId="0b80b2d8-3a31-419f-9c9e-96dea231d9fe" providerId="ADAL" clId="{23CA7154-5544-4F8C-8FF0-7DDDFEA0F713}" dt="2023-04-07T14:10:43.687" v="1074" actId="20577"/>
          <ac:spMkLst>
            <pc:docMk/>
            <pc:sldMk cId="1305491618" sldId="267"/>
            <ac:spMk id="2" creationId="{0EAEB351-5C79-B8C8-C7A1-E20A27AF7B54}"/>
          </ac:spMkLst>
        </pc:spChg>
        <pc:spChg chg="mod">
          <ac:chgData name="Ben Eli" userId="0b80b2d8-3a31-419f-9c9e-96dea231d9fe" providerId="ADAL" clId="{23CA7154-5544-4F8C-8FF0-7DDDFEA0F713}" dt="2023-04-12T13:21:21.804" v="9019" actId="207"/>
          <ac:spMkLst>
            <pc:docMk/>
            <pc:sldMk cId="1305491618" sldId="267"/>
            <ac:spMk id="3" creationId="{E5F138F7-32DB-880E-3DBA-203F4CE9F996}"/>
          </ac:spMkLst>
        </pc:spChg>
        <pc:picChg chg="add mod">
          <ac:chgData name="Ben Eli" userId="0b80b2d8-3a31-419f-9c9e-96dea231d9fe" providerId="ADAL" clId="{23CA7154-5544-4F8C-8FF0-7DDDFEA0F713}" dt="2023-04-07T14:12:50.637" v="1286" actId="1076"/>
          <ac:picMkLst>
            <pc:docMk/>
            <pc:sldMk cId="1305491618" sldId="267"/>
            <ac:picMk id="5" creationId="{A66C62BE-2347-BA0F-011A-D9D95BE220D4}"/>
          </ac:picMkLst>
        </pc:picChg>
      </pc:sldChg>
      <pc:sldChg chg="addSp delSp modSp mod setBg modNotesTx">
        <pc:chgData name="Ben Eli" userId="0b80b2d8-3a31-419f-9c9e-96dea231d9fe" providerId="ADAL" clId="{23CA7154-5544-4F8C-8FF0-7DDDFEA0F713}" dt="2023-04-12T13:33:29.897" v="9157" actId="14100"/>
        <pc:sldMkLst>
          <pc:docMk/>
          <pc:sldMk cId="487332870" sldId="268"/>
        </pc:sldMkLst>
        <pc:spChg chg="mod">
          <ac:chgData name="Ben Eli" userId="0b80b2d8-3a31-419f-9c9e-96dea231d9fe" providerId="ADAL" clId="{23CA7154-5544-4F8C-8FF0-7DDDFEA0F713}" dt="2023-04-12T13:32:41.031" v="9143" actId="26606"/>
          <ac:spMkLst>
            <pc:docMk/>
            <pc:sldMk cId="487332870" sldId="268"/>
            <ac:spMk id="2" creationId="{0EAEB351-5C79-B8C8-C7A1-E20A27AF7B54}"/>
          </ac:spMkLst>
        </pc:spChg>
        <pc:spChg chg="del">
          <ac:chgData name="Ben Eli" userId="0b80b2d8-3a31-419f-9c9e-96dea231d9fe" providerId="ADAL" clId="{23CA7154-5544-4F8C-8FF0-7DDDFEA0F713}" dt="2023-04-07T14:21:25.163" v="1310" actId="22"/>
          <ac:spMkLst>
            <pc:docMk/>
            <pc:sldMk cId="487332870" sldId="268"/>
            <ac:spMk id="3" creationId="{E5F138F7-32DB-880E-3DBA-203F4CE9F996}"/>
          </ac:spMkLst>
        </pc:spChg>
        <pc:spChg chg="add del">
          <ac:chgData name="Ben Eli" userId="0b80b2d8-3a31-419f-9c9e-96dea231d9fe" providerId="ADAL" clId="{23CA7154-5544-4F8C-8FF0-7DDDFEA0F713}" dt="2023-04-07T14:13:11.192" v="1288" actId="22"/>
          <ac:spMkLst>
            <pc:docMk/>
            <pc:sldMk cId="487332870" sldId="268"/>
            <ac:spMk id="5" creationId="{8117A2F3-6B67-1219-8CF6-5CFA1341C6C3}"/>
          </ac:spMkLst>
        </pc:spChg>
        <pc:spChg chg="add del mod">
          <ac:chgData name="Ben Eli" userId="0b80b2d8-3a31-419f-9c9e-96dea231d9fe" providerId="ADAL" clId="{23CA7154-5544-4F8C-8FF0-7DDDFEA0F713}" dt="2023-04-12T13:33:07.454" v="9153" actId="27636"/>
          <ac:spMkLst>
            <pc:docMk/>
            <pc:sldMk cId="487332870" sldId="268"/>
            <ac:spMk id="9" creationId="{ACA2F8F9-3A9C-635F-6D40-BE27B357F626}"/>
          </ac:spMkLst>
        </pc:spChg>
        <pc:picChg chg="add del mod ord">
          <ac:chgData name="Ben Eli" userId="0b80b2d8-3a31-419f-9c9e-96dea231d9fe" providerId="ADAL" clId="{23CA7154-5544-4F8C-8FF0-7DDDFEA0F713}" dt="2023-04-07T14:22:19.575" v="1322" actId="478"/>
          <ac:picMkLst>
            <pc:docMk/>
            <pc:sldMk cId="487332870" sldId="268"/>
            <ac:picMk id="7" creationId="{7CAC2A17-2407-22A4-8B79-10C39BEF6434}"/>
          </ac:picMkLst>
        </pc:picChg>
        <pc:picChg chg="add del mod ord">
          <ac:chgData name="Ben Eli" userId="0b80b2d8-3a31-419f-9c9e-96dea231d9fe" providerId="ADAL" clId="{23CA7154-5544-4F8C-8FF0-7DDDFEA0F713}" dt="2023-04-07T14:22:18.779" v="1320" actId="22"/>
          <ac:picMkLst>
            <pc:docMk/>
            <pc:sldMk cId="487332870" sldId="268"/>
            <ac:picMk id="11" creationId="{8ACFF890-1B4B-A587-6010-C2118469C09C}"/>
          </ac:picMkLst>
        </pc:picChg>
        <pc:picChg chg="add del mod">
          <ac:chgData name="Ben Eli" userId="0b80b2d8-3a31-419f-9c9e-96dea231d9fe" providerId="ADAL" clId="{23CA7154-5544-4F8C-8FF0-7DDDFEA0F713}" dt="2023-04-07T14:22:22.391" v="1326"/>
          <ac:picMkLst>
            <pc:docMk/>
            <pc:sldMk cId="487332870" sldId="268"/>
            <ac:picMk id="12" creationId="{69998DF6-62B3-EE1D-1449-6ED6E469262A}"/>
          </ac:picMkLst>
        </pc:picChg>
        <pc:picChg chg="add mod">
          <ac:chgData name="Ben Eli" userId="0b80b2d8-3a31-419f-9c9e-96dea231d9fe" providerId="ADAL" clId="{23CA7154-5544-4F8C-8FF0-7DDDFEA0F713}" dt="2023-04-12T13:33:14.545" v="9156" actId="1076"/>
          <ac:picMkLst>
            <pc:docMk/>
            <pc:sldMk cId="487332870" sldId="268"/>
            <ac:picMk id="13" creationId="{A685C97B-4199-5D79-8D83-389B31A0016A}"/>
          </ac:picMkLst>
        </pc:picChg>
        <pc:picChg chg="add mod">
          <ac:chgData name="Ben Eli" userId="0b80b2d8-3a31-419f-9c9e-96dea231d9fe" providerId="ADAL" clId="{23CA7154-5544-4F8C-8FF0-7DDDFEA0F713}" dt="2023-04-12T13:33:29.897" v="9157" actId="14100"/>
          <ac:picMkLst>
            <pc:docMk/>
            <pc:sldMk cId="487332870" sldId="268"/>
            <ac:picMk id="3074" creationId="{21C76B12-59A6-FF9E-B78A-35870629F90C}"/>
          </ac:picMkLst>
        </pc:picChg>
      </pc:sldChg>
      <pc:sldChg chg="modSp mod modNotesTx">
        <pc:chgData name="Ben Eli" userId="0b80b2d8-3a31-419f-9c9e-96dea231d9fe" providerId="ADAL" clId="{23CA7154-5544-4F8C-8FF0-7DDDFEA0F713}" dt="2023-04-12T13:21:24.015" v="9020" actId="207"/>
        <pc:sldMkLst>
          <pc:docMk/>
          <pc:sldMk cId="1998826387" sldId="269"/>
        </pc:sldMkLst>
        <pc:spChg chg="mod">
          <ac:chgData name="Ben Eli" userId="0b80b2d8-3a31-419f-9c9e-96dea231d9fe" providerId="ADAL" clId="{23CA7154-5544-4F8C-8FF0-7DDDFEA0F713}" dt="2023-04-11T17:51:14.458" v="5513" actId="20577"/>
          <ac:spMkLst>
            <pc:docMk/>
            <pc:sldMk cId="1998826387" sldId="269"/>
            <ac:spMk id="2" creationId="{0EAEB351-5C79-B8C8-C7A1-E20A27AF7B54}"/>
          </ac:spMkLst>
        </pc:spChg>
        <pc:spChg chg="mod">
          <ac:chgData name="Ben Eli" userId="0b80b2d8-3a31-419f-9c9e-96dea231d9fe" providerId="ADAL" clId="{23CA7154-5544-4F8C-8FF0-7DDDFEA0F713}" dt="2023-04-12T13:21:24.015" v="9020" actId="207"/>
          <ac:spMkLst>
            <pc:docMk/>
            <pc:sldMk cId="1998826387" sldId="269"/>
            <ac:spMk id="3" creationId="{E5F138F7-32DB-880E-3DBA-203F4CE9F996}"/>
          </ac:spMkLst>
        </pc:spChg>
      </pc:sldChg>
      <pc:sldChg chg="addSp delSp modSp add del mod">
        <pc:chgData name="Ben Eli" userId="0b80b2d8-3a31-419f-9c9e-96dea231d9fe" providerId="ADAL" clId="{23CA7154-5544-4F8C-8FF0-7DDDFEA0F713}" dt="2023-04-09T11:09:28.217" v="3950"/>
        <pc:sldMkLst>
          <pc:docMk/>
          <pc:sldMk cId="4234485531" sldId="270"/>
        </pc:sldMkLst>
        <pc:spChg chg="mod">
          <ac:chgData name="Ben Eli" userId="0b80b2d8-3a31-419f-9c9e-96dea231d9fe" providerId="ADAL" clId="{23CA7154-5544-4F8C-8FF0-7DDDFEA0F713}" dt="2023-04-07T14:37:16.542" v="1654" actId="122"/>
          <ac:spMkLst>
            <pc:docMk/>
            <pc:sldMk cId="4234485531" sldId="270"/>
            <ac:spMk id="2" creationId="{0EAEB351-5C79-B8C8-C7A1-E20A27AF7B54}"/>
          </ac:spMkLst>
        </pc:spChg>
        <pc:spChg chg="del">
          <ac:chgData name="Ben Eli" userId="0b80b2d8-3a31-419f-9c9e-96dea231d9fe" providerId="ADAL" clId="{23CA7154-5544-4F8C-8FF0-7DDDFEA0F713}" dt="2023-04-08T08:45:31.820" v="1827" actId="22"/>
          <ac:spMkLst>
            <pc:docMk/>
            <pc:sldMk cId="4234485531" sldId="270"/>
            <ac:spMk id="3" creationId="{E5F138F7-32DB-880E-3DBA-203F4CE9F996}"/>
          </ac:spMkLst>
        </pc:spChg>
        <pc:picChg chg="add mod ord">
          <ac:chgData name="Ben Eli" userId="0b80b2d8-3a31-419f-9c9e-96dea231d9fe" providerId="ADAL" clId="{23CA7154-5544-4F8C-8FF0-7DDDFEA0F713}" dt="2023-04-08T08:45:57.611" v="1834" actId="1076"/>
          <ac:picMkLst>
            <pc:docMk/>
            <pc:sldMk cId="4234485531" sldId="270"/>
            <ac:picMk id="5" creationId="{9D5374D6-342D-5C70-F6DD-E695BFDF4636}"/>
          </ac:picMkLst>
        </pc:picChg>
      </pc:sldChg>
      <pc:sldChg chg="addSp delSp modSp mod ord modNotesTx">
        <pc:chgData name="Ben Eli" userId="0b80b2d8-3a31-419f-9c9e-96dea231d9fe" providerId="ADAL" clId="{23CA7154-5544-4F8C-8FF0-7DDDFEA0F713}" dt="2023-04-11T19:33:27.739" v="5755" actId="1076"/>
        <pc:sldMkLst>
          <pc:docMk/>
          <pc:sldMk cId="2051418607" sldId="271"/>
        </pc:sldMkLst>
        <pc:spChg chg="mod">
          <ac:chgData name="Ben Eli" userId="0b80b2d8-3a31-419f-9c9e-96dea231d9fe" providerId="ADAL" clId="{23CA7154-5544-4F8C-8FF0-7DDDFEA0F713}" dt="2023-04-11T19:32:55.625" v="5751" actId="20577"/>
          <ac:spMkLst>
            <pc:docMk/>
            <pc:sldMk cId="2051418607" sldId="271"/>
            <ac:spMk id="2" creationId="{0EAEB351-5C79-B8C8-C7A1-E20A27AF7B54}"/>
          </ac:spMkLst>
        </pc:spChg>
        <pc:spChg chg="del">
          <ac:chgData name="Ben Eli" userId="0b80b2d8-3a31-419f-9c9e-96dea231d9fe" providerId="ADAL" clId="{23CA7154-5544-4F8C-8FF0-7DDDFEA0F713}" dt="2023-04-07T14:39:51.898" v="1670"/>
          <ac:spMkLst>
            <pc:docMk/>
            <pc:sldMk cId="2051418607" sldId="271"/>
            <ac:spMk id="3" creationId="{E5F138F7-32DB-880E-3DBA-203F4CE9F996}"/>
          </ac:spMkLst>
        </pc:spChg>
        <pc:spChg chg="add del mod">
          <ac:chgData name="Ben Eli" userId="0b80b2d8-3a31-419f-9c9e-96dea231d9fe" providerId="ADAL" clId="{23CA7154-5544-4F8C-8FF0-7DDDFEA0F713}" dt="2023-04-11T19:33:24.588" v="5754" actId="22"/>
          <ac:spMkLst>
            <pc:docMk/>
            <pc:sldMk cId="2051418607" sldId="271"/>
            <ac:spMk id="5" creationId="{0075C4FF-721A-6888-EBBD-1B00CB27D588}"/>
          </ac:spMkLst>
        </pc:spChg>
        <pc:picChg chg="add del mod">
          <ac:chgData name="Ben Eli" userId="0b80b2d8-3a31-419f-9c9e-96dea231d9fe" providerId="ADAL" clId="{23CA7154-5544-4F8C-8FF0-7DDDFEA0F713}" dt="2023-04-11T19:33:23.781" v="5753" actId="478"/>
          <ac:picMkLst>
            <pc:docMk/>
            <pc:sldMk cId="2051418607" sldId="271"/>
            <ac:picMk id="4" creationId="{93FF981B-3F9A-D733-DD86-6BCFE3B16451}"/>
          </ac:picMkLst>
        </pc:picChg>
        <pc:picChg chg="add mod ord">
          <ac:chgData name="Ben Eli" userId="0b80b2d8-3a31-419f-9c9e-96dea231d9fe" providerId="ADAL" clId="{23CA7154-5544-4F8C-8FF0-7DDDFEA0F713}" dt="2023-04-11T19:33:27.739" v="5755" actId="1076"/>
          <ac:picMkLst>
            <pc:docMk/>
            <pc:sldMk cId="2051418607" sldId="271"/>
            <ac:picMk id="7" creationId="{1AFC9B59-DAAB-A2E3-DFC3-3DAE81D06AE6}"/>
          </ac:picMkLst>
        </pc:picChg>
      </pc:sldChg>
      <pc:sldChg chg="addSp delSp modSp add del mod ord setBg">
        <pc:chgData name="Ben Eli" userId="0b80b2d8-3a31-419f-9c9e-96dea231d9fe" providerId="ADAL" clId="{23CA7154-5544-4F8C-8FF0-7DDDFEA0F713}" dt="2023-04-12T13:30:37.448" v="9107" actId="1076"/>
        <pc:sldMkLst>
          <pc:docMk/>
          <pc:sldMk cId="1528521733" sldId="272"/>
        </pc:sldMkLst>
        <pc:spChg chg="mod">
          <ac:chgData name="Ben Eli" userId="0b80b2d8-3a31-419f-9c9e-96dea231d9fe" providerId="ADAL" clId="{23CA7154-5544-4F8C-8FF0-7DDDFEA0F713}" dt="2023-04-08T08:43:43.686" v="1826" actId="26606"/>
          <ac:spMkLst>
            <pc:docMk/>
            <pc:sldMk cId="1528521733" sldId="272"/>
            <ac:spMk id="2" creationId="{0EAEB351-5C79-B8C8-C7A1-E20A27AF7B54}"/>
          </ac:spMkLst>
        </pc:spChg>
        <pc:spChg chg="del">
          <ac:chgData name="Ben Eli" userId="0b80b2d8-3a31-419f-9c9e-96dea231d9fe" providerId="ADAL" clId="{23CA7154-5544-4F8C-8FF0-7DDDFEA0F713}" dt="2023-04-08T08:41:05.660" v="1779" actId="478"/>
          <ac:spMkLst>
            <pc:docMk/>
            <pc:sldMk cId="1528521733" sldId="272"/>
            <ac:spMk id="3" creationId="{E5F138F7-32DB-880E-3DBA-203F4CE9F996}"/>
          </ac:spMkLst>
        </pc:spChg>
        <pc:spChg chg="add">
          <ac:chgData name="Ben Eli" userId="0b80b2d8-3a31-419f-9c9e-96dea231d9fe" providerId="ADAL" clId="{23CA7154-5544-4F8C-8FF0-7DDDFEA0F713}" dt="2023-04-08T08:43:43.686" v="1826" actId="26606"/>
          <ac:spMkLst>
            <pc:docMk/>
            <pc:sldMk cId="1528521733" sldId="272"/>
            <ac:spMk id="19" creationId="{5669AB50-4CAD-4D10-A09A-A0C01AF9E6F6}"/>
          </ac:spMkLst>
        </pc:spChg>
        <pc:grpChg chg="add">
          <ac:chgData name="Ben Eli" userId="0b80b2d8-3a31-419f-9c9e-96dea231d9fe" providerId="ADAL" clId="{23CA7154-5544-4F8C-8FF0-7DDDFEA0F713}" dt="2023-04-08T08:43:43.686" v="1826" actId="26606"/>
          <ac:grpSpMkLst>
            <pc:docMk/>
            <pc:sldMk cId="1528521733" sldId="272"/>
            <ac:grpSpMk id="10" creationId="{5A992EA8-A2AE-480C-BFF9-7B134643975C}"/>
          </ac:grpSpMkLst>
        </pc:grpChg>
        <pc:grpChg chg="add">
          <ac:chgData name="Ben Eli" userId="0b80b2d8-3a31-419f-9c9e-96dea231d9fe" providerId="ADAL" clId="{23CA7154-5544-4F8C-8FF0-7DDDFEA0F713}" dt="2023-04-08T08:43:43.686" v="1826" actId="26606"/>
          <ac:grpSpMkLst>
            <pc:docMk/>
            <pc:sldMk cId="1528521733" sldId="272"/>
            <ac:grpSpMk id="21" creationId="{68B27BBA-AE99-4D00-A26E-0B49DA4B37AC}"/>
          </ac:grpSpMkLst>
        </pc:grpChg>
        <pc:picChg chg="add mod">
          <ac:chgData name="Ben Eli" userId="0b80b2d8-3a31-419f-9c9e-96dea231d9fe" providerId="ADAL" clId="{23CA7154-5544-4F8C-8FF0-7DDDFEA0F713}" dt="2023-04-08T08:43:43.686" v="1826" actId="26606"/>
          <ac:picMkLst>
            <pc:docMk/>
            <pc:sldMk cId="1528521733" sldId="272"/>
            <ac:picMk id="5" creationId="{8665F378-3E72-827A-0F46-D29E2048C442}"/>
          </ac:picMkLst>
        </pc:picChg>
        <pc:picChg chg="add del mod">
          <ac:chgData name="Ben Eli" userId="0b80b2d8-3a31-419f-9c9e-96dea231d9fe" providerId="ADAL" clId="{23CA7154-5544-4F8C-8FF0-7DDDFEA0F713}" dt="2023-04-12T13:26:29.727" v="9079" actId="478"/>
          <ac:picMkLst>
            <pc:docMk/>
            <pc:sldMk cId="1528521733" sldId="272"/>
            <ac:picMk id="5122" creationId="{FB4C034E-7183-229A-52E6-3476CC18DCBB}"/>
          </ac:picMkLst>
        </pc:picChg>
        <pc:picChg chg="add mod">
          <ac:chgData name="Ben Eli" userId="0b80b2d8-3a31-419f-9c9e-96dea231d9fe" providerId="ADAL" clId="{23CA7154-5544-4F8C-8FF0-7DDDFEA0F713}" dt="2023-04-12T13:30:37.448" v="9107" actId="1076"/>
          <ac:picMkLst>
            <pc:docMk/>
            <pc:sldMk cId="1528521733" sldId="272"/>
            <ac:picMk id="5124" creationId="{F9B6F20D-93F3-BC2E-C296-0D1979E956DE}"/>
          </ac:picMkLst>
        </pc:picChg>
      </pc:sldChg>
      <pc:sldChg chg="addSp delSp modSp mod ord modNotesTx">
        <pc:chgData name="Ben Eli" userId="0b80b2d8-3a31-419f-9c9e-96dea231d9fe" providerId="ADAL" clId="{23CA7154-5544-4F8C-8FF0-7DDDFEA0F713}" dt="2023-04-12T13:21:32.193" v="9022" actId="207"/>
        <pc:sldMkLst>
          <pc:docMk/>
          <pc:sldMk cId="3959681181" sldId="273"/>
        </pc:sldMkLst>
        <pc:spChg chg="mod">
          <ac:chgData name="Ben Eli" userId="0b80b2d8-3a31-419f-9c9e-96dea231d9fe" providerId="ADAL" clId="{23CA7154-5544-4F8C-8FF0-7DDDFEA0F713}" dt="2023-04-08T08:47:18.352" v="1896" actId="122"/>
          <ac:spMkLst>
            <pc:docMk/>
            <pc:sldMk cId="3959681181" sldId="273"/>
            <ac:spMk id="2" creationId="{0EAEB351-5C79-B8C8-C7A1-E20A27AF7B54}"/>
          </ac:spMkLst>
        </pc:spChg>
        <pc:spChg chg="add del mod">
          <ac:chgData name="Ben Eli" userId="0b80b2d8-3a31-419f-9c9e-96dea231d9fe" providerId="ADAL" clId="{23CA7154-5544-4F8C-8FF0-7DDDFEA0F713}" dt="2023-04-12T13:21:32.193" v="9022" actId="207"/>
          <ac:spMkLst>
            <pc:docMk/>
            <pc:sldMk cId="3959681181" sldId="273"/>
            <ac:spMk id="3" creationId="{E5F138F7-32DB-880E-3DBA-203F4CE9F996}"/>
          </ac:spMkLst>
        </pc:spChg>
        <pc:picChg chg="add del mod">
          <ac:chgData name="Ben Eli" userId="0b80b2d8-3a31-419f-9c9e-96dea231d9fe" providerId="ADAL" clId="{23CA7154-5544-4F8C-8FF0-7DDDFEA0F713}" dt="2023-04-08T08:47:11.521" v="1893"/>
          <ac:picMkLst>
            <pc:docMk/>
            <pc:sldMk cId="3959681181" sldId="273"/>
            <ac:picMk id="4" creationId="{AF55D71D-180D-228B-4F1E-ECF52C9F92CD}"/>
          </ac:picMkLst>
        </pc:picChg>
        <pc:picChg chg="add del mod">
          <ac:chgData name="Ben Eli" userId="0b80b2d8-3a31-419f-9c9e-96dea231d9fe" providerId="ADAL" clId="{23CA7154-5544-4F8C-8FF0-7DDDFEA0F713}" dt="2023-04-08T10:34:52.182" v="2926" actId="478"/>
          <ac:picMkLst>
            <pc:docMk/>
            <pc:sldMk cId="3959681181" sldId="273"/>
            <ac:picMk id="5" creationId="{F8D71420-AB4F-A864-D203-E67DF20DD8FB}"/>
          </ac:picMkLst>
        </pc:picChg>
        <pc:picChg chg="add del mod">
          <ac:chgData name="Ben Eli" userId="0b80b2d8-3a31-419f-9c9e-96dea231d9fe" providerId="ADAL" clId="{23CA7154-5544-4F8C-8FF0-7DDDFEA0F713}" dt="2023-04-08T08:51:53.955" v="2080" actId="478"/>
          <ac:picMkLst>
            <pc:docMk/>
            <pc:sldMk cId="3959681181" sldId="273"/>
            <ac:picMk id="7" creationId="{F3DD403E-99EB-7FA6-6134-B5F7475266F6}"/>
          </ac:picMkLst>
        </pc:picChg>
        <pc:picChg chg="add mod">
          <ac:chgData name="Ben Eli" userId="0b80b2d8-3a31-419f-9c9e-96dea231d9fe" providerId="ADAL" clId="{23CA7154-5544-4F8C-8FF0-7DDDFEA0F713}" dt="2023-04-08T10:35:07.986" v="2933" actId="1076"/>
          <ac:picMkLst>
            <pc:docMk/>
            <pc:sldMk cId="3959681181" sldId="273"/>
            <ac:picMk id="9" creationId="{A836523F-2B19-6C55-A2EA-4E023E37700C}"/>
          </ac:picMkLst>
        </pc:picChg>
      </pc:sldChg>
      <pc:sldChg chg="addSp modSp add del mod modNotesTx">
        <pc:chgData name="Ben Eli" userId="0b80b2d8-3a31-419f-9c9e-96dea231d9fe" providerId="ADAL" clId="{23CA7154-5544-4F8C-8FF0-7DDDFEA0F713}" dt="2023-04-12T13:23:39.639" v="9054" actId="207"/>
        <pc:sldMkLst>
          <pc:docMk/>
          <pc:sldMk cId="1601252920" sldId="274"/>
        </pc:sldMkLst>
        <pc:spChg chg="mod">
          <ac:chgData name="Ben Eli" userId="0b80b2d8-3a31-419f-9c9e-96dea231d9fe" providerId="ADAL" clId="{23CA7154-5544-4F8C-8FF0-7DDDFEA0F713}" dt="2023-04-08T08:48:47.428" v="2057" actId="122"/>
          <ac:spMkLst>
            <pc:docMk/>
            <pc:sldMk cId="1601252920" sldId="274"/>
            <ac:spMk id="2" creationId="{0EAEB351-5C79-B8C8-C7A1-E20A27AF7B54}"/>
          </ac:spMkLst>
        </pc:spChg>
        <pc:spChg chg="mod">
          <ac:chgData name="Ben Eli" userId="0b80b2d8-3a31-419f-9c9e-96dea231d9fe" providerId="ADAL" clId="{23CA7154-5544-4F8C-8FF0-7DDDFEA0F713}" dt="2023-04-12T13:23:39.639" v="9054" actId="207"/>
          <ac:spMkLst>
            <pc:docMk/>
            <pc:sldMk cId="1601252920" sldId="274"/>
            <ac:spMk id="3" creationId="{E5F138F7-32DB-880E-3DBA-203F4CE9F996}"/>
          </ac:spMkLst>
        </pc:spChg>
        <pc:picChg chg="add mod">
          <ac:chgData name="Ben Eli" userId="0b80b2d8-3a31-419f-9c9e-96dea231d9fe" providerId="ADAL" clId="{23CA7154-5544-4F8C-8FF0-7DDDFEA0F713}" dt="2023-04-08T08:49:16.233" v="2063" actId="1076"/>
          <ac:picMkLst>
            <pc:docMk/>
            <pc:sldMk cId="1601252920" sldId="274"/>
            <ac:picMk id="4" creationId="{123A78AC-A09B-1721-FF69-53337257F98D}"/>
          </ac:picMkLst>
        </pc:picChg>
      </pc:sldChg>
      <pc:sldChg chg="modSp add del mod">
        <pc:chgData name="Ben Eli" userId="0b80b2d8-3a31-419f-9c9e-96dea231d9fe" providerId="ADAL" clId="{23CA7154-5544-4F8C-8FF0-7DDDFEA0F713}" dt="2023-04-09T10:57:35.853" v="3933" actId="47"/>
        <pc:sldMkLst>
          <pc:docMk/>
          <pc:sldMk cId="1028641837" sldId="275"/>
        </pc:sldMkLst>
        <pc:spChg chg="mod">
          <ac:chgData name="Ben Eli" userId="0b80b2d8-3a31-419f-9c9e-96dea231d9fe" providerId="ADAL" clId="{23CA7154-5544-4F8C-8FF0-7DDDFEA0F713}" dt="2023-04-08T09:42:38.966" v="2358" actId="122"/>
          <ac:spMkLst>
            <pc:docMk/>
            <pc:sldMk cId="1028641837" sldId="275"/>
            <ac:spMk id="2" creationId="{0EAEB351-5C79-B8C8-C7A1-E20A27AF7B54}"/>
          </ac:spMkLst>
        </pc:spChg>
        <pc:spChg chg="mod">
          <ac:chgData name="Ben Eli" userId="0b80b2d8-3a31-419f-9c9e-96dea231d9fe" providerId="ADAL" clId="{23CA7154-5544-4F8C-8FF0-7DDDFEA0F713}" dt="2023-04-08T09:38:57.589" v="2332" actId="2711"/>
          <ac:spMkLst>
            <pc:docMk/>
            <pc:sldMk cId="1028641837" sldId="275"/>
            <ac:spMk id="3" creationId="{E5F138F7-32DB-880E-3DBA-203F4CE9F996}"/>
          </ac:spMkLst>
        </pc:spChg>
      </pc:sldChg>
      <pc:sldChg chg="add del mod modShow">
        <pc:chgData name="Ben Eli" userId="0b80b2d8-3a31-419f-9c9e-96dea231d9fe" providerId="ADAL" clId="{23CA7154-5544-4F8C-8FF0-7DDDFEA0F713}" dt="2023-04-11T21:12:00.366" v="6696" actId="47"/>
        <pc:sldMkLst>
          <pc:docMk/>
          <pc:sldMk cId="3334845697" sldId="275"/>
        </pc:sldMkLst>
      </pc:sldChg>
      <pc:sldChg chg="addSp delSp modSp add del mod">
        <pc:chgData name="Ben Eli" userId="0b80b2d8-3a31-419f-9c9e-96dea231d9fe" providerId="ADAL" clId="{23CA7154-5544-4F8C-8FF0-7DDDFEA0F713}" dt="2023-04-09T10:57:35.853" v="3933" actId="47"/>
        <pc:sldMkLst>
          <pc:docMk/>
          <pc:sldMk cId="967698812" sldId="276"/>
        </pc:sldMkLst>
        <pc:spChg chg="mod">
          <ac:chgData name="Ben Eli" userId="0b80b2d8-3a31-419f-9c9e-96dea231d9fe" providerId="ADAL" clId="{23CA7154-5544-4F8C-8FF0-7DDDFEA0F713}" dt="2023-04-08T09:42:48.222" v="2362"/>
          <ac:spMkLst>
            <pc:docMk/>
            <pc:sldMk cId="967698812" sldId="276"/>
            <ac:spMk id="2" creationId="{0EAEB351-5C79-B8C8-C7A1-E20A27AF7B54}"/>
          </ac:spMkLst>
        </pc:spChg>
        <pc:spChg chg="mod">
          <ac:chgData name="Ben Eli" userId="0b80b2d8-3a31-419f-9c9e-96dea231d9fe" providerId="ADAL" clId="{23CA7154-5544-4F8C-8FF0-7DDDFEA0F713}" dt="2023-04-08T09:56:01.236" v="2511" actId="115"/>
          <ac:spMkLst>
            <pc:docMk/>
            <pc:sldMk cId="967698812" sldId="276"/>
            <ac:spMk id="3" creationId="{E5F138F7-32DB-880E-3DBA-203F4CE9F996}"/>
          </ac:spMkLst>
        </pc:spChg>
        <pc:picChg chg="add del">
          <ac:chgData name="Ben Eli" userId="0b80b2d8-3a31-419f-9c9e-96dea231d9fe" providerId="ADAL" clId="{23CA7154-5544-4F8C-8FF0-7DDDFEA0F713}" dt="2023-04-08T08:50:16.267" v="2067" actId="478"/>
          <ac:picMkLst>
            <pc:docMk/>
            <pc:sldMk cId="967698812" sldId="276"/>
            <ac:picMk id="5" creationId="{8CFBF0BA-85CD-CF8B-BBB5-67793F6479FE}"/>
          </ac:picMkLst>
        </pc:picChg>
      </pc:sldChg>
      <pc:sldChg chg="add del mod modShow">
        <pc:chgData name="Ben Eli" userId="0b80b2d8-3a31-419f-9c9e-96dea231d9fe" providerId="ADAL" clId="{23CA7154-5544-4F8C-8FF0-7DDDFEA0F713}" dt="2023-04-11T21:12:02.368" v="6697" actId="47"/>
        <pc:sldMkLst>
          <pc:docMk/>
          <pc:sldMk cId="1211366847" sldId="276"/>
        </pc:sldMkLst>
      </pc:sldChg>
      <pc:sldChg chg="modSp add del mod">
        <pc:chgData name="Ben Eli" userId="0b80b2d8-3a31-419f-9c9e-96dea231d9fe" providerId="ADAL" clId="{23CA7154-5544-4F8C-8FF0-7DDDFEA0F713}" dt="2023-04-12T13:23:31.598" v="9051" actId="207"/>
        <pc:sldMkLst>
          <pc:docMk/>
          <pc:sldMk cId="400490058" sldId="277"/>
        </pc:sldMkLst>
        <pc:spChg chg="mod">
          <ac:chgData name="Ben Eli" userId="0b80b2d8-3a31-419f-9c9e-96dea231d9fe" providerId="ADAL" clId="{23CA7154-5544-4F8C-8FF0-7DDDFEA0F713}" dt="2023-04-12T13:23:31.598" v="9051" actId="207"/>
          <ac:spMkLst>
            <pc:docMk/>
            <pc:sldMk cId="400490058" sldId="277"/>
            <ac:spMk id="3" creationId="{E5F138F7-32DB-880E-3DBA-203F4CE9F996}"/>
          </ac:spMkLst>
        </pc:spChg>
      </pc:sldChg>
      <pc:sldChg chg="modSp add del mod">
        <pc:chgData name="Ben Eli" userId="0b80b2d8-3a31-419f-9c9e-96dea231d9fe" providerId="ADAL" clId="{23CA7154-5544-4F8C-8FF0-7DDDFEA0F713}" dt="2023-04-12T13:23:20.282" v="9047" actId="207"/>
        <pc:sldMkLst>
          <pc:docMk/>
          <pc:sldMk cId="1696619538" sldId="278"/>
        </pc:sldMkLst>
        <pc:spChg chg="mod">
          <ac:chgData name="Ben Eli" userId="0b80b2d8-3a31-419f-9c9e-96dea231d9fe" providerId="ADAL" clId="{23CA7154-5544-4F8C-8FF0-7DDDFEA0F713}" dt="2023-04-12T13:23:20.282" v="9047" actId="207"/>
          <ac:spMkLst>
            <pc:docMk/>
            <pc:sldMk cId="1696619538" sldId="278"/>
            <ac:spMk id="3" creationId="{E5F138F7-32DB-880E-3DBA-203F4CE9F996}"/>
          </ac:spMkLst>
        </pc:spChg>
      </pc:sldChg>
      <pc:sldChg chg="modSp add del mod">
        <pc:chgData name="Ben Eli" userId="0b80b2d8-3a31-419f-9c9e-96dea231d9fe" providerId="ADAL" clId="{23CA7154-5544-4F8C-8FF0-7DDDFEA0F713}" dt="2023-04-12T13:23:12.565" v="9046" actId="207"/>
        <pc:sldMkLst>
          <pc:docMk/>
          <pc:sldMk cId="1256120724" sldId="279"/>
        </pc:sldMkLst>
        <pc:spChg chg="mod">
          <ac:chgData name="Ben Eli" userId="0b80b2d8-3a31-419f-9c9e-96dea231d9fe" providerId="ADAL" clId="{23CA7154-5544-4F8C-8FF0-7DDDFEA0F713}" dt="2023-04-12T13:23:12.565" v="9046" actId="207"/>
          <ac:spMkLst>
            <pc:docMk/>
            <pc:sldMk cId="1256120724" sldId="279"/>
            <ac:spMk id="3" creationId="{E5F138F7-32DB-880E-3DBA-203F4CE9F996}"/>
          </ac:spMkLst>
        </pc:spChg>
      </pc:sldChg>
      <pc:sldChg chg="add del">
        <pc:chgData name="Ben Eli" userId="0b80b2d8-3a31-419f-9c9e-96dea231d9fe" providerId="ADAL" clId="{23CA7154-5544-4F8C-8FF0-7DDDFEA0F713}" dt="2023-04-09T11:09:28.217" v="3950"/>
        <pc:sldMkLst>
          <pc:docMk/>
          <pc:sldMk cId="2721770531" sldId="280"/>
        </pc:sldMkLst>
      </pc:sldChg>
      <pc:sldChg chg="add del">
        <pc:chgData name="Ben Eli" userId="0b80b2d8-3a31-419f-9c9e-96dea231d9fe" providerId="ADAL" clId="{23CA7154-5544-4F8C-8FF0-7DDDFEA0F713}" dt="2023-04-09T11:09:28.217" v="3950"/>
        <pc:sldMkLst>
          <pc:docMk/>
          <pc:sldMk cId="2457471867" sldId="281"/>
        </pc:sldMkLst>
      </pc:sldChg>
      <pc:sldChg chg="add del">
        <pc:chgData name="Ben Eli" userId="0b80b2d8-3a31-419f-9c9e-96dea231d9fe" providerId="ADAL" clId="{23CA7154-5544-4F8C-8FF0-7DDDFEA0F713}" dt="2023-04-09T11:09:28.217" v="3950"/>
        <pc:sldMkLst>
          <pc:docMk/>
          <pc:sldMk cId="1764962221" sldId="282"/>
        </pc:sldMkLst>
      </pc:sldChg>
      <pc:sldChg chg="del">
        <pc:chgData name="Ben Eli" userId="0b80b2d8-3a31-419f-9c9e-96dea231d9fe" providerId="ADAL" clId="{23CA7154-5544-4F8C-8FF0-7DDDFEA0F713}" dt="2023-04-08T12:08:33.767" v="3924" actId="47"/>
        <pc:sldMkLst>
          <pc:docMk/>
          <pc:sldMk cId="3323558474" sldId="283"/>
        </pc:sldMkLst>
      </pc:sldChg>
      <pc:sldChg chg="del">
        <pc:chgData name="Ben Eli" userId="0b80b2d8-3a31-419f-9c9e-96dea231d9fe" providerId="ADAL" clId="{23CA7154-5544-4F8C-8FF0-7DDDFEA0F713}" dt="2023-04-08T12:08:34.386" v="3925" actId="47"/>
        <pc:sldMkLst>
          <pc:docMk/>
          <pc:sldMk cId="180671193" sldId="284"/>
        </pc:sldMkLst>
      </pc:sldChg>
      <pc:sldChg chg="modSp add del mod">
        <pc:chgData name="Ben Eli" userId="0b80b2d8-3a31-419f-9c9e-96dea231d9fe" providerId="ADAL" clId="{23CA7154-5544-4F8C-8FF0-7DDDFEA0F713}" dt="2023-04-12T13:22:57.549" v="9044" actId="207"/>
        <pc:sldMkLst>
          <pc:docMk/>
          <pc:sldMk cId="91799411" sldId="285"/>
        </pc:sldMkLst>
        <pc:spChg chg="mod">
          <ac:chgData name="Ben Eli" userId="0b80b2d8-3a31-419f-9c9e-96dea231d9fe" providerId="ADAL" clId="{23CA7154-5544-4F8C-8FF0-7DDDFEA0F713}" dt="2023-04-12T13:22:57.549" v="9044" actId="207"/>
          <ac:spMkLst>
            <pc:docMk/>
            <pc:sldMk cId="91799411" sldId="285"/>
            <ac:spMk id="3" creationId="{E5F138F7-32DB-880E-3DBA-203F4CE9F996}"/>
          </ac:spMkLst>
        </pc:spChg>
      </pc:sldChg>
      <pc:sldChg chg="modSp mod modNotesTx">
        <pc:chgData name="Ben Eli" userId="0b80b2d8-3a31-419f-9c9e-96dea231d9fe" providerId="ADAL" clId="{23CA7154-5544-4F8C-8FF0-7DDDFEA0F713}" dt="2023-04-12T13:47:41.308" v="9369" actId="20577"/>
        <pc:sldMkLst>
          <pc:docMk/>
          <pc:sldMk cId="1209750197" sldId="286"/>
        </pc:sldMkLst>
        <pc:spChg chg="mod">
          <ac:chgData name="Ben Eli" userId="0b80b2d8-3a31-419f-9c9e-96dea231d9fe" providerId="ADAL" clId="{23CA7154-5544-4F8C-8FF0-7DDDFEA0F713}" dt="2023-04-12T13:47:41.308" v="9369" actId="20577"/>
          <ac:spMkLst>
            <pc:docMk/>
            <pc:sldMk cId="1209750197" sldId="286"/>
            <ac:spMk id="3" creationId="{E5F138F7-32DB-880E-3DBA-203F4CE9F996}"/>
          </ac:spMkLst>
        </pc:spChg>
      </pc:sldChg>
      <pc:sldChg chg="modSp mod">
        <pc:chgData name="Ben Eli" userId="0b80b2d8-3a31-419f-9c9e-96dea231d9fe" providerId="ADAL" clId="{23CA7154-5544-4F8C-8FF0-7DDDFEA0F713}" dt="2023-04-12T13:47:38.500" v="9368" actId="20577"/>
        <pc:sldMkLst>
          <pc:docMk/>
          <pc:sldMk cId="874519922" sldId="287"/>
        </pc:sldMkLst>
        <pc:spChg chg="mod">
          <ac:chgData name="Ben Eli" userId="0b80b2d8-3a31-419f-9c9e-96dea231d9fe" providerId="ADAL" clId="{23CA7154-5544-4F8C-8FF0-7DDDFEA0F713}" dt="2023-04-12T13:12:25.727" v="8966" actId="20577"/>
          <ac:spMkLst>
            <pc:docMk/>
            <pc:sldMk cId="874519922" sldId="287"/>
            <ac:spMk id="2" creationId="{0EAEB351-5C79-B8C8-C7A1-E20A27AF7B54}"/>
          </ac:spMkLst>
        </pc:spChg>
        <pc:spChg chg="mod">
          <ac:chgData name="Ben Eli" userId="0b80b2d8-3a31-419f-9c9e-96dea231d9fe" providerId="ADAL" clId="{23CA7154-5544-4F8C-8FF0-7DDDFEA0F713}" dt="2023-04-12T13:47:38.500" v="9368" actId="20577"/>
          <ac:spMkLst>
            <pc:docMk/>
            <pc:sldMk cId="874519922" sldId="287"/>
            <ac:spMk id="3" creationId="{E5F138F7-32DB-880E-3DBA-203F4CE9F996}"/>
          </ac:spMkLst>
        </pc:spChg>
      </pc:sldChg>
      <pc:sldChg chg="addSp delSp modSp add mod modNotesTx">
        <pc:chgData name="Ben Eli" userId="0b80b2d8-3a31-419f-9c9e-96dea231d9fe" providerId="ADAL" clId="{23CA7154-5544-4F8C-8FF0-7DDDFEA0F713}" dt="2023-04-12T13:21:27.098" v="9021" actId="207"/>
        <pc:sldMkLst>
          <pc:docMk/>
          <pc:sldMk cId="185007627" sldId="288"/>
        </pc:sldMkLst>
        <pc:spChg chg="mod">
          <ac:chgData name="Ben Eli" userId="0b80b2d8-3a31-419f-9c9e-96dea231d9fe" providerId="ADAL" clId="{23CA7154-5544-4F8C-8FF0-7DDDFEA0F713}" dt="2023-04-12T13:21:27.098" v="9021" actId="207"/>
          <ac:spMkLst>
            <pc:docMk/>
            <pc:sldMk cId="185007627" sldId="288"/>
            <ac:spMk id="3" creationId="{E5F138F7-32DB-880E-3DBA-203F4CE9F996}"/>
          </ac:spMkLst>
        </pc:spChg>
        <pc:picChg chg="add mod">
          <ac:chgData name="Ben Eli" userId="0b80b2d8-3a31-419f-9c9e-96dea231d9fe" providerId="ADAL" clId="{23CA7154-5544-4F8C-8FF0-7DDDFEA0F713}" dt="2023-04-08T08:43:10.924" v="1808" actId="1076"/>
          <ac:picMkLst>
            <pc:docMk/>
            <pc:sldMk cId="185007627" sldId="288"/>
            <ac:picMk id="5" creationId="{91BBB120-7CAD-E3C2-4BA2-212031B545F8}"/>
          </ac:picMkLst>
        </pc:picChg>
        <pc:picChg chg="add del mod">
          <ac:chgData name="Ben Eli" userId="0b80b2d8-3a31-419f-9c9e-96dea231d9fe" providerId="ADAL" clId="{23CA7154-5544-4F8C-8FF0-7DDDFEA0F713}" dt="2023-04-07T14:39:50.233" v="1669" actId="478"/>
          <ac:picMkLst>
            <pc:docMk/>
            <pc:sldMk cId="185007627" sldId="288"/>
            <ac:picMk id="7" creationId="{B59E5A68-06BA-4396-EF76-BE541D024289}"/>
          </ac:picMkLst>
        </pc:picChg>
      </pc:sldChg>
      <pc:sldChg chg="addSp delSp modSp add mod modNotesTx">
        <pc:chgData name="Ben Eli" userId="0b80b2d8-3a31-419f-9c9e-96dea231d9fe" providerId="ADAL" clId="{23CA7154-5544-4F8C-8FF0-7DDDFEA0F713}" dt="2023-04-12T13:21:35.048" v="9023" actId="207"/>
        <pc:sldMkLst>
          <pc:docMk/>
          <pc:sldMk cId="121503522" sldId="289"/>
        </pc:sldMkLst>
        <pc:spChg chg="mod">
          <ac:chgData name="Ben Eli" userId="0b80b2d8-3a31-419f-9c9e-96dea231d9fe" providerId="ADAL" clId="{23CA7154-5544-4F8C-8FF0-7DDDFEA0F713}" dt="2023-04-12T13:21:35.048" v="9023" actId="207"/>
          <ac:spMkLst>
            <pc:docMk/>
            <pc:sldMk cId="121503522" sldId="289"/>
            <ac:spMk id="3" creationId="{E5F138F7-32DB-880E-3DBA-203F4CE9F996}"/>
          </ac:spMkLst>
        </pc:spChg>
        <pc:picChg chg="del">
          <ac:chgData name="Ben Eli" userId="0b80b2d8-3a31-419f-9c9e-96dea231d9fe" providerId="ADAL" clId="{23CA7154-5544-4F8C-8FF0-7DDDFEA0F713}" dt="2023-04-08T08:50:13.659" v="2066" actId="478"/>
          <ac:picMkLst>
            <pc:docMk/>
            <pc:sldMk cId="121503522" sldId="289"/>
            <ac:picMk id="4" creationId="{123A78AC-A09B-1721-FF69-53337257F98D}"/>
          </ac:picMkLst>
        </pc:picChg>
        <pc:picChg chg="add mod">
          <ac:chgData name="Ben Eli" userId="0b80b2d8-3a31-419f-9c9e-96dea231d9fe" providerId="ADAL" clId="{23CA7154-5544-4F8C-8FF0-7DDDFEA0F713}" dt="2023-04-08T08:50:22.325" v="2071" actId="1076"/>
          <ac:picMkLst>
            <pc:docMk/>
            <pc:sldMk cId="121503522" sldId="289"/>
            <ac:picMk id="5" creationId="{1180F41D-BACB-42B1-9CA6-3E16E028EF7E}"/>
          </ac:picMkLst>
        </pc:picChg>
        <pc:picChg chg="add mod">
          <ac:chgData name="Ben Eli" userId="0b80b2d8-3a31-419f-9c9e-96dea231d9fe" providerId="ADAL" clId="{23CA7154-5544-4F8C-8FF0-7DDDFEA0F713}" dt="2023-04-08T08:51:04.177" v="2075" actId="1076"/>
          <ac:picMkLst>
            <pc:docMk/>
            <pc:sldMk cId="121503522" sldId="289"/>
            <ac:picMk id="7" creationId="{3871FA6F-1B89-9EBE-5777-2F361D179439}"/>
          </ac:picMkLst>
        </pc:picChg>
      </pc:sldChg>
      <pc:sldChg chg="add del">
        <pc:chgData name="Ben Eli" userId="0b80b2d8-3a31-419f-9c9e-96dea231d9fe" providerId="ADAL" clId="{23CA7154-5544-4F8C-8FF0-7DDDFEA0F713}" dt="2023-04-08T12:08:25.805" v="3917" actId="47"/>
        <pc:sldMkLst>
          <pc:docMk/>
          <pc:sldMk cId="2419543853" sldId="290"/>
        </pc:sldMkLst>
      </pc:sldChg>
      <pc:sldChg chg="modSp add del mod modNotesTx">
        <pc:chgData name="Ben Eli" userId="0b80b2d8-3a31-419f-9c9e-96dea231d9fe" providerId="ADAL" clId="{23CA7154-5544-4F8C-8FF0-7DDDFEA0F713}" dt="2023-04-09T10:57:35.853" v="3933" actId="47"/>
        <pc:sldMkLst>
          <pc:docMk/>
          <pc:sldMk cId="1909548256" sldId="291"/>
        </pc:sldMkLst>
        <pc:spChg chg="mod">
          <ac:chgData name="Ben Eli" userId="0b80b2d8-3a31-419f-9c9e-96dea231d9fe" providerId="ADAL" clId="{23CA7154-5544-4F8C-8FF0-7DDDFEA0F713}" dt="2023-04-08T10:01:29.475" v="2515"/>
          <ac:spMkLst>
            <pc:docMk/>
            <pc:sldMk cId="1909548256" sldId="291"/>
            <ac:spMk id="2" creationId="{0EAEB351-5C79-B8C8-C7A1-E20A27AF7B54}"/>
          </ac:spMkLst>
        </pc:spChg>
        <pc:spChg chg="mod">
          <ac:chgData name="Ben Eli" userId="0b80b2d8-3a31-419f-9c9e-96dea231d9fe" providerId="ADAL" clId="{23CA7154-5544-4F8C-8FF0-7DDDFEA0F713}" dt="2023-04-08T10:21:24.283" v="2739" actId="113"/>
          <ac:spMkLst>
            <pc:docMk/>
            <pc:sldMk cId="1909548256" sldId="291"/>
            <ac:spMk id="3" creationId="{E5F138F7-32DB-880E-3DBA-203F4CE9F996}"/>
          </ac:spMkLst>
        </pc:spChg>
      </pc:sldChg>
      <pc:sldChg chg="add del mod modShow">
        <pc:chgData name="Ben Eli" userId="0b80b2d8-3a31-419f-9c9e-96dea231d9fe" providerId="ADAL" clId="{23CA7154-5544-4F8C-8FF0-7DDDFEA0F713}" dt="2023-04-11T21:12:35.758" v="6700" actId="47"/>
        <pc:sldMkLst>
          <pc:docMk/>
          <pc:sldMk cId="4116951708" sldId="291"/>
        </pc:sldMkLst>
      </pc:sldChg>
      <pc:sldChg chg="modSp add del mod">
        <pc:chgData name="Ben Eli" userId="0b80b2d8-3a31-419f-9c9e-96dea231d9fe" providerId="ADAL" clId="{23CA7154-5544-4F8C-8FF0-7DDDFEA0F713}" dt="2023-04-08T10:19:57.514" v="2681" actId="47"/>
        <pc:sldMkLst>
          <pc:docMk/>
          <pc:sldMk cId="980329571" sldId="292"/>
        </pc:sldMkLst>
        <pc:spChg chg="mod">
          <ac:chgData name="Ben Eli" userId="0b80b2d8-3a31-419f-9c9e-96dea231d9fe" providerId="ADAL" clId="{23CA7154-5544-4F8C-8FF0-7DDDFEA0F713}" dt="2023-04-08T10:10:57.879" v="2621" actId="122"/>
          <ac:spMkLst>
            <pc:docMk/>
            <pc:sldMk cId="980329571" sldId="292"/>
            <ac:spMk id="2" creationId="{0EAEB351-5C79-B8C8-C7A1-E20A27AF7B54}"/>
          </ac:spMkLst>
        </pc:spChg>
        <pc:spChg chg="mod">
          <ac:chgData name="Ben Eli" userId="0b80b2d8-3a31-419f-9c9e-96dea231d9fe" providerId="ADAL" clId="{23CA7154-5544-4F8C-8FF0-7DDDFEA0F713}" dt="2023-04-08T10:19:56.131" v="2680" actId="20577"/>
          <ac:spMkLst>
            <pc:docMk/>
            <pc:sldMk cId="980329571" sldId="292"/>
            <ac:spMk id="3" creationId="{E5F138F7-32DB-880E-3DBA-203F4CE9F996}"/>
          </ac:spMkLst>
        </pc:spChg>
      </pc:sldChg>
      <pc:sldChg chg="add del mod modShow">
        <pc:chgData name="Ben Eli" userId="0b80b2d8-3a31-419f-9c9e-96dea231d9fe" providerId="ADAL" clId="{23CA7154-5544-4F8C-8FF0-7DDDFEA0F713}" dt="2023-04-11T21:12:36.934" v="6701" actId="47"/>
        <pc:sldMkLst>
          <pc:docMk/>
          <pc:sldMk cId="2858618618" sldId="293"/>
        </pc:sldMkLst>
      </pc:sldChg>
      <pc:sldChg chg="addSp delSp modSp add del mod">
        <pc:chgData name="Ben Eli" userId="0b80b2d8-3a31-419f-9c9e-96dea231d9fe" providerId="ADAL" clId="{23CA7154-5544-4F8C-8FF0-7DDDFEA0F713}" dt="2023-04-09T10:57:35.853" v="3933" actId="47"/>
        <pc:sldMkLst>
          <pc:docMk/>
          <pc:sldMk cId="3509981451" sldId="293"/>
        </pc:sldMkLst>
        <pc:spChg chg="mod">
          <ac:chgData name="Ben Eli" userId="0b80b2d8-3a31-419f-9c9e-96dea231d9fe" providerId="ADAL" clId="{23CA7154-5544-4F8C-8FF0-7DDDFEA0F713}" dt="2023-04-08T10:22:22.888" v="2775"/>
          <ac:spMkLst>
            <pc:docMk/>
            <pc:sldMk cId="3509981451" sldId="293"/>
            <ac:spMk id="2" creationId="{0EAEB351-5C79-B8C8-C7A1-E20A27AF7B54}"/>
          </ac:spMkLst>
        </pc:spChg>
        <pc:spChg chg="mod">
          <ac:chgData name="Ben Eli" userId="0b80b2d8-3a31-419f-9c9e-96dea231d9fe" providerId="ADAL" clId="{23CA7154-5544-4F8C-8FF0-7DDDFEA0F713}" dt="2023-04-08T10:15:05.132" v="2649" actId="20577"/>
          <ac:spMkLst>
            <pc:docMk/>
            <pc:sldMk cId="3509981451" sldId="293"/>
            <ac:spMk id="3" creationId="{E5F138F7-32DB-880E-3DBA-203F4CE9F996}"/>
          </ac:spMkLst>
        </pc:spChg>
        <pc:picChg chg="add mod">
          <ac:chgData name="Ben Eli" userId="0b80b2d8-3a31-419f-9c9e-96dea231d9fe" providerId="ADAL" clId="{23CA7154-5544-4F8C-8FF0-7DDDFEA0F713}" dt="2023-04-08T10:14:41.282" v="2632" actId="14100"/>
          <ac:picMkLst>
            <pc:docMk/>
            <pc:sldMk cId="3509981451" sldId="293"/>
            <ac:picMk id="5" creationId="{3B8AD7B6-8249-070A-0EA7-0A1F4E8C0F13}"/>
          </ac:picMkLst>
        </pc:picChg>
        <pc:picChg chg="add del mod">
          <ac:chgData name="Ben Eli" userId="0b80b2d8-3a31-419f-9c9e-96dea231d9fe" providerId="ADAL" clId="{23CA7154-5544-4F8C-8FF0-7DDDFEA0F713}" dt="2023-04-08T10:14:56.111" v="2644" actId="22"/>
          <ac:picMkLst>
            <pc:docMk/>
            <pc:sldMk cId="3509981451" sldId="293"/>
            <ac:picMk id="7" creationId="{6343CD81-84CE-5665-4BA3-8E3877C594F4}"/>
          </ac:picMkLst>
        </pc:picChg>
        <pc:picChg chg="add mod">
          <ac:chgData name="Ben Eli" userId="0b80b2d8-3a31-419f-9c9e-96dea231d9fe" providerId="ADAL" clId="{23CA7154-5544-4F8C-8FF0-7DDDFEA0F713}" dt="2023-04-08T10:15:19.116" v="2653" actId="1076"/>
          <ac:picMkLst>
            <pc:docMk/>
            <pc:sldMk cId="3509981451" sldId="293"/>
            <ac:picMk id="9" creationId="{94F40EA1-96E5-8186-8A5B-A924909A24D0}"/>
          </ac:picMkLst>
        </pc:picChg>
      </pc:sldChg>
      <pc:sldChg chg="addSp delSp modSp add mod ord">
        <pc:chgData name="Ben Eli" userId="0b80b2d8-3a31-419f-9c9e-96dea231d9fe" providerId="ADAL" clId="{23CA7154-5544-4F8C-8FF0-7DDDFEA0F713}" dt="2023-04-08T10:44:43.767" v="2958" actId="1076"/>
        <pc:sldMkLst>
          <pc:docMk/>
          <pc:sldMk cId="3548754587" sldId="294"/>
        </pc:sldMkLst>
        <pc:spChg chg="mod">
          <ac:chgData name="Ben Eli" userId="0b80b2d8-3a31-419f-9c9e-96dea231d9fe" providerId="ADAL" clId="{23CA7154-5544-4F8C-8FF0-7DDDFEA0F713}" dt="2023-04-08T10:15:44.513" v="2655" actId="122"/>
          <ac:spMkLst>
            <pc:docMk/>
            <pc:sldMk cId="3548754587" sldId="294"/>
            <ac:spMk id="2" creationId="{0EAEB351-5C79-B8C8-C7A1-E20A27AF7B54}"/>
          </ac:spMkLst>
        </pc:spChg>
        <pc:spChg chg="mod">
          <ac:chgData name="Ben Eli" userId="0b80b2d8-3a31-419f-9c9e-96dea231d9fe" providerId="ADAL" clId="{23CA7154-5544-4F8C-8FF0-7DDDFEA0F713}" dt="2023-04-08T10:33:29.113" v="2922" actId="20577"/>
          <ac:spMkLst>
            <pc:docMk/>
            <pc:sldMk cId="3548754587" sldId="294"/>
            <ac:spMk id="3" creationId="{E5F138F7-32DB-880E-3DBA-203F4CE9F996}"/>
          </ac:spMkLst>
        </pc:spChg>
        <pc:picChg chg="add del mod">
          <ac:chgData name="Ben Eli" userId="0b80b2d8-3a31-419f-9c9e-96dea231d9fe" providerId="ADAL" clId="{23CA7154-5544-4F8C-8FF0-7DDDFEA0F713}" dt="2023-04-08T10:17:10.818" v="2671" actId="478"/>
          <ac:picMkLst>
            <pc:docMk/>
            <pc:sldMk cId="3548754587" sldId="294"/>
            <ac:picMk id="5" creationId="{12096B25-6298-E07D-35D2-357B2EF68469}"/>
          </ac:picMkLst>
        </pc:picChg>
        <pc:picChg chg="add del mod">
          <ac:chgData name="Ben Eli" userId="0b80b2d8-3a31-419f-9c9e-96dea231d9fe" providerId="ADAL" clId="{23CA7154-5544-4F8C-8FF0-7DDDFEA0F713}" dt="2023-04-08T10:23:46.851" v="2780" actId="478"/>
          <ac:picMkLst>
            <pc:docMk/>
            <pc:sldMk cId="3548754587" sldId="294"/>
            <ac:picMk id="7" creationId="{1D133863-9175-2822-23D4-222AEDB6CEA7}"/>
          </ac:picMkLst>
        </pc:picChg>
        <pc:picChg chg="add del mod">
          <ac:chgData name="Ben Eli" userId="0b80b2d8-3a31-419f-9c9e-96dea231d9fe" providerId="ADAL" clId="{23CA7154-5544-4F8C-8FF0-7DDDFEA0F713}" dt="2023-04-08T10:23:47.655" v="2781" actId="478"/>
          <ac:picMkLst>
            <pc:docMk/>
            <pc:sldMk cId="3548754587" sldId="294"/>
            <ac:picMk id="9" creationId="{62492186-77DA-379B-FE27-FA2836B37315}"/>
          </ac:picMkLst>
        </pc:picChg>
        <pc:picChg chg="add del mod">
          <ac:chgData name="Ben Eli" userId="0b80b2d8-3a31-419f-9c9e-96dea231d9fe" providerId="ADAL" clId="{23CA7154-5544-4F8C-8FF0-7DDDFEA0F713}" dt="2023-04-08T10:37:48.242" v="2935" actId="478"/>
          <ac:picMkLst>
            <pc:docMk/>
            <pc:sldMk cId="3548754587" sldId="294"/>
            <ac:picMk id="11" creationId="{2A0C66ED-42EA-3709-3AC7-7FDD81254BD2}"/>
          </ac:picMkLst>
        </pc:picChg>
        <pc:picChg chg="add mod">
          <ac:chgData name="Ben Eli" userId="0b80b2d8-3a31-419f-9c9e-96dea231d9fe" providerId="ADAL" clId="{23CA7154-5544-4F8C-8FF0-7DDDFEA0F713}" dt="2023-04-08T10:32:39.356" v="2841" actId="1076"/>
          <ac:picMkLst>
            <pc:docMk/>
            <pc:sldMk cId="3548754587" sldId="294"/>
            <ac:picMk id="13" creationId="{27A7FDE3-DD49-EE6A-B9ED-385442D9B55A}"/>
          </ac:picMkLst>
        </pc:picChg>
        <pc:picChg chg="add mod">
          <ac:chgData name="Ben Eli" userId="0b80b2d8-3a31-419f-9c9e-96dea231d9fe" providerId="ADAL" clId="{23CA7154-5544-4F8C-8FF0-7DDDFEA0F713}" dt="2023-04-08T10:28:31.699" v="2824" actId="1076"/>
          <ac:picMkLst>
            <pc:docMk/>
            <pc:sldMk cId="3548754587" sldId="294"/>
            <ac:picMk id="15" creationId="{B3A27282-32DF-CA23-BCA2-67C3AFECC841}"/>
          </ac:picMkLst>
        </pc:picChg>
        <pc:picChg chg="add mod">
          <ac:chgData name="Ben Eli" userId="0b80b2d8-3a31-419f-9c9e-96dea231d9fe" providerId="ADAL" clId="{23CA7154-5544-4F8C-8FF0-7DDDFEA0F713}" dt="2023-04-08T10:32:47.797" v="2858" actId="1035"/>
          <ac:picMkLst>
            <pc:docMk/>
            <pc:sldMk cId="3548754587" sldId="294"/>
            <ac:picMk id="17" creationId="{CF509509-C19E-4602-97C0-D7F31F1C34BB}"/>
          </ac:picMkLst>
        </pc:picChg>
        <pc:picChg chg="add mod">
          <ac:chgData name="Ben Eli" userId="0b80b2d8-3a31-419f-9c9e-96dea231d9fe" providerId="ADAL" clId="{23CA7154-5544-4F8C-8FF0-7DDDFEA0F713}" dt="2023-04-08T10:32:52.520" v="2878" actId="1035"/>
          <ac:picMkLst>
            <pc:docMk/>
            <pc:sldMk cId="3548754587" sldId="294"/>
            <ac:picMk id="19" creationId="{B7EF1A2B-3431-141E-03BD-7968E8246600}"/>
          </ac:picMkLst>
        </pc:picChg>
        <pc:picChg chg="add mod">
          <ac:chgData name="Ben Eli" userId="0b80b2d8-3a31-419f-9c9e-96dea231d9fe" providerId="ADAL" clId="{23CA7154-5544-4F8C-8FF0-7DDDFEA0F713}" dt="2023-04-08T10:32:56.421" v="2896" actId="1035"/>
          <ac:picMkLst>
            <pc:docMk/>
            <pc:sldMk cId="3548754587" sldId="294"/>
            <ac:picMk id="21" creationId="{6B8FCAAE-999B-9F4C-71AF-A6332E303F1D}"/>
          </ac:picMkLst>
        </pc:picChg>
        <pc:picChg chg="add del mod">
          <ac:chgData name="Ben Eli" userId="0b80b2d8-3a31-419f-9c9e-96dea231d9fe" providerId="ADAL" clId="{23CA7154-5544-4F8C-8FF0-7DDDFEA0F713}" dt="2023-04-08T10:37:56.729" v="2939" actId="478"/>
          <ac:picMkLst>
            <pc:docMk/>
            <pc:sldMk cId="3548754587" sldId="294"/>
            <ac:picMk id="23" creationId="{96A99D39-C276-54CF-2412-0633F6C5F457}"/>
          </ac:picMkLst>
        </pc:picChg>
        <pc:picChg chg="add mod">
          <ac:chgData name="Ben Eli" userId="0b80b2d8-3a31-419f-9c9e-96dea231d9fe" providerId="ADAL" clId="{23CA7154-5544-4F8C-8FF0-7DDDFEA0F713}" dt="2023-04-08T10:38:44.893" v="2947" actId="14100"/>
          <ac:picMkLst>
            <pc:docMk/>
            <pc:sldMk cId="3548754587" sldId="294"/>
            <ac:picMk id="25" creationId="{0BC7D4A4-33A5-913C-D4E9-E5F666402174}"/>
          </ac:picMkLst>
        </pc:picChg>
        <pc:picChg chg="add mod">
          <ac:chgData name="Ben Eli" userId="0b80b2d8-3a31-419f-9c9e-96dea231d9fe" providerId="ADAL" clId="{23CA7154-5544-4F8C-8FF0-7DDDFEA0F713}" dt="2023-04-08T10:38:52.985" v="2949" actId="1076"/>
          <ac:picMkLst>
            <pc:docMk/>
            <pc:sldMk cId="3548754587" sldId="294"/>
            <ac:picMk id="27" creationId="{C6011E2C-810C-4572-3D2D-42C3BA2CA45F}"/>
          </ac:picMkLst>
        </pc:picChg>
        <pc:picChg chg="add mod">
          <ac:chgData name="Ben Eli" userId="0b80b2d8-3a31-419f-9c9e-96dea231d9fe" providerId="ADAL" clId="{23CA7154-5544-4F8C-8FF0-7DDDFEA0F713}" dt="2023-04-08T10:44:43.767" v="2958" actId="1076"/>
          <ac:picMkLst>
            <pc:docMk/>
            <pc:sldMk cId="3548754587" sldId="294"/>
            <ac:picMk id="29" creationId="{60246A22-D57A-98FC-48EB-B20524FB61C1}"/>
          </ac:picMkLst>
        </pc:picChg>
      </pc:sldChg>
      <pc:sldChg chg="addSp delSp modSp add mod">
        <pc:chgData name="Ben Eli" userId="0b80b2d8-3a31-419f-9c9e-96dea231d9fe" providerId="ADAL" clId="{23CA7154-5544-4F8C-8FF0-7DDDFEA0F713}" dt="2023-04-08T10:47:05.407" v="2990" actId="1076"/>
        <pc:sldMkLst>
          <pc:docMk/>
          <pc:sldMk cId="632967321" sldId="295"/>
        </pc:sldMkLst>
        <pc:spChg chg="mod">
          <ac:chgData name="Ben Eli" userId="0b80b2d8-3a31-419f-9c9e-96dea231d9fe" providerId="ADAL" clId="{23CA7154-5544-4F8C-8FF0-7DDDFEA0F713}" dt="2023-04-08T10:45:38.003" v="2966"/>
          <ac:spMkLst>
            <pc:docMk/>
            <pc:sldMk cId="632967321" sldId="295"/>
            <ac:spMk id="2" creationId="{0EAEB351-5C79-B8C8-C7A1-E20A27AF7B54}"/>
          </ac:spMkLst>
        </pc:spChg>
        <pc:spChg chg="add del mod">
          <ac:chgData name="Ben Eli" userId="0b80b2d8-3a31-419f-9c9e-96dea231d9fe" providerId="ADAL" clId="{23CA7154-5544-4F8C-8FF0-7DDDFEA0F713}" dt="2023-04-08T10:46:49.720" v="2985" actId="20577"/>
          <ac:spMkLst>
            <pc:docMk/>
            <pc:sldMk cId="632967321" sldId="295"/>
            <ac:spMk id="3" creationId="{E5F138F7-32DB-880E-3DBA-203F4CE9F996}"/>
          </ac:spMkLst>
        </pc:spChg>
        <pc:picChg chg="add del mod ord">
          <ac:chgData name="Ben Eli" userId="0b80b2d8-3a31-419f-9c9e-96dea231d9fe" providerId="ADAL" clId="{23CA7154-5544-4F8C-8FF0-7DDDFEA0F713}" dt="2023-04-08T10:46:48.251" v="2983" actId="22"/>
          <ac:picMkLst>
            <pc:docMk/>
            <pc:sldMk cId="632967321" sldId="295"/>
            <ac:picMk id="5" creationId="{D6968548-59D4-8358-1CD1-2741F3EA9F78}"/>
          </ac:picMkLst>
        </pc:picChg>
        <pc:picChg chg="add mod">
          <ac:chgData name="Ben Eli" userId="0b80b2d8-3a31-419f-9c9e-96dea231d9fe" providerId="ADAL" clId="{23CA7154-5544-4F8C-8FF0-7DDDFEA0F713}" dt="2023-04-08T10:47:05.407" v="2990" actId="1076"/>
          <ac:picMkLst>
            <pc:docMk/>
            <pc:sldMk cId="632967321" sldId="295"/>
            <ac:picMk id="6" creationId="{5A1A0F50-E6CF-8AC1-40E6-AE46468A7DCA}"/>
          </ac:picMkLst>
        </pc:picChg>
      </pc:sldChg>
      <pc:sldChg chg="addSp delSp modSp add mod">
        <pc:chgData name="Ben Eli" userId="0b80b2d8-3a31-419f-9c9e-96dea231d9fe" providerId="ADAL" clId="{23CA7154-5544-4F8C-8FF0-7DDDFEA0F713}" dt="2023-04-08T10:47:50.363" v="3004" actId="1076"/>
        <pc:sldMkLst>
          <pc:docMk/>
          <pc:sldMk cId="1798855861" sldId="296"/>
        </pc:sldMkLst>
        <pc:spChg chg="mod">
          <ac:chgData name="Ben Eli" userId="0b80b2d8-3a31-419f-9c9e-96dea231d9fe" providerId="ADAL" clId="{23CA7154-5544-4F8C-8FF0-7DDDFEA0F713}" dt="2023-04-08T10:47:34.598" v="3001" actId="20577"/>
          <ac:spMkLst>
            <pc:docMk/>
            <pc:sldMk cId="1798855861" sldId="296"/>
            <ac:spMk id="2" creationId="{0EAEB351-5C79-B8C8-C7A1-E20A27AF7B54}"/>
          </ac:spMkLst>
        </pc:spChg>
        <pc:spChg chg="del">
          <ac:chgData name="Ben Eli" userId="0b80b2d8-3a31-419f-9c9e-96dea231d9fe" providerId="ADAL" clId="{23CA7154-5544-4F8C-8FF0-7DDDFEA0F713}" dt="2023-04-08T10:47:44.925" v="3002" actId="22"/>
          <ac:spMkLst>
            <pc:docMk/>
            <pc:sldMk cId="1798855861" sldId="296"/>
            <ac:spMk id="3" creationId="{E5F138F7-32DB-880E-3DBA-203F4CE9F996}"/>
          </ac:spMkLst>
        </pc:spChg>
        <pc:picChg chg="add mod ord">
          <ac:chgData name="Ben Eli" userId="0b80b2d8-3a31-419f-9c9e-96dea231d9fe" providerId="ADAL" clId="{23CA7154-5544-4F8C-8FF0-7DDDFEA0F713}" dt="2023-04-08T10:47:50.363" v="3004" actId="1076"/>
          <ac:picMkLst>
            <pc:docMk/>
            <pc:sldMk cId="1798855861" sldId="296"/>
            <ac:picMk id="5" creationId="{D847255C-5C49-E866-B20A-FF2F4B9F485A}"/>
          </ac:picMkLst>
        </pc:picChg>
      </pc:sldChg>
      <pc:sldChg chg="addSp delSp modSp add mod">
        <pc:chgData name="Ben Eli" userId="0b80b2d8-3a31-419f-9c9e-96dea231d9fe" providerId="ADAL" clId="{23CA7154-5544-4F8C-8FF0-7DDDFEA0F713}" dt="2023-04-08T10:49:24.039" v="3018" actId="1076"/>
        <pc:sldMkLst>
          <pc:docMk/>
          <pc:sldMk cId="692985194" sldId="297"/>
        </pc:sldMkLst>
        <pc:spChg chg="mod">
          <ac:chgData name="Ben Eli" userId="0b80b2d8-3a31-419f-9c9e-96dea231d9fe" providerId="ADAL" clId="{23CA7154-5544-4F8C-8FF0-7DDDFEA0F713}" dt="2023-04-08T10:48:54.414" v="3012" actId="20577"/>
          <ac:spMkLst>
            <pc:docMk/>
            <pc:sldMk cId="692985194" sldId="297"/>
            <ac:spMk id="2" creationId="{0EAEB351-5C79-B8C8-C7A1-E20A27AF7B54}"/>
          </ac:spMkLst>
        </pc:spChg>
        <pc:spChg chg="del">
          <ac:chgData name="Ben Eli" userId="0b80b2d8-3a31-419f-9c9e-96dea231d9fe" providerId="ADAL" clId="{23CA7154-5544-4F8C-8FF0-7DDDFEA0F713}" dt="2023-04-08T10:49:13.674" v="3013" actId="22"/>
          <ac:spMkLst>
            <pc:docMk/>
            <pc:sldMk cId="692985194" sldId="297"/>
            <ac:spMk id="3" creationId="{E5F138F7-32DB-880E-3DBA-203F4CE9F996}"/>
          </ac:spMkLst>
        </pc:spChg>
        <pc:picChg chg="add mod ord">
          <ac:chgData name="Ben Eli" userId="0b80b2d8-3a31-419f-9c9e-96dea231d9fe" providerId="ADAL" clId="{23CA7154-5544-4F8C-8FF0-7DDDFEA0F713}" dt="2023-04-08T10:49:24.039" v="3018" actId="1076"/>
          <ac:picMkLst>
            <pc:docMk/>
            <pc:sldMk cId="692985194" sldId="297"/>
            <ac:picMk id="5" creationId="{50201CEC-D6F4-BCC2-7BDE-CFE188AE7D70}"/>
          </ac:picMkLst>
        </pc:picChg>
      </pc:sldChg>
      <pc:sldChg chg="modSp add del mod">
        <pc:chgData name="Ben Eli" userId="0b80b2d8-3a31-419f-9c9e-96dea231d9fe" providerId="ADAL" clId="{23CA7154-5544-4F8C-8FF0-7DDDFEA0F713}" dt="2023-04-12T13:23:06.657" v="9045" actId="207"/>
        <pc:sldMkLst>
          <pc:docMk/>
          <pc:sldMk cId="2304888931" sldId="298"/>
        </pc:sldMkLst>
        <pc:spChg chg="mod">
          <ac:chgData name="Ben Eli" userId="0b80b2d8-3a31-419f-9c9e-96dea231d9fe" providerId="ADAL" clId="{23CA7154-5544-4F8C-8FF0-7DDDFEA0F713}" dt="2023-04-12T13:23:06.657" v="9045" actId="207"/>
          <ac:spMkLst>
            <pc:docMk/>
            <pc:sldMk cId="2304888931" sldId="298"/>
            <ac:spMk id="3" creationId="{B4E51A72-AA9A-F4F1-8B16-AFE5BDEE2991}"/>
          </ac:spMkLst>
        </pc:spChg>
      </pc:sldChg>
      <pc:sldChg chg="addSp delSp modSp add del mod">
        <pc:chgData name="Ben Eli" userId="0b80b2d8-3a31-419f-9c9e-96dea231d9fe" providerId="ADAL" clId="{23CA7154-5544-4F8C-8FF0-7DDDFEA0F713}" dt="2023-04-08T10:53:07.632" v="3091" actId="47"/>
        <pc:sldMkLst>
          <pc:docMk/>
          <pc:sldMk cId="3521545448" sldId="298"/>
        </pc:sldMkLst>
        <pc:spChg chg="mod">
          <ac:chgData name="Ben Eli" userId="0b80b2d8-3a31-419f-9c9e-96dea231d9fe" providerId="ADAL" clId="{23CA7154-5544-4F8C-8FF0-7DDDFEA0F713}" dt="2023-04-08T10:51:18.402" v="3050" actId="20577"/>
          <ac:spMkLst>
            <pc:docMk/>
            <pc:sldMk cId="3521545448" sldId="298"/>
            <ac:spMk id="2" creationId="{0EAEB351-5C79-B8C8-C7A1-E20A27AF7B54}"/>
          </ac:spMkLst>
        </pc:spChg>
        <pc:spChg chg="mod">
          <ac:chgData name="Ben Eli" userId="0b80b2d8-3a31-419f-9c9e-96dea231d9fe" providerId="ADAL" clId="{23CA7154-5544-4F8C-8FF0-7DDDFEA0F713}" dt="2023-04-08T10:52:48.670" v="3089" actId="20577"/>
          <ac:spMkLst>
            <pc:docMk/>
            <pc:sldMk cId="3521545448" sldId="298"/>
            <ac:spMk id="3" creationId="{E5F138F7-32DB-880E-3DBA-203F4CE9F996}"/>
          </ac:spMkLst>
        </pc:spChg>
        <pc:picChg chg="add del mod">
          <ac:chgData name="Ben Eli" userId="0b80b2d8-3a31-419f-9c9e-96dea231d9fe" providerId="ADAL" clId="{23CA7154-5544-4F8C-8FF0-7DDDFEA0F713}" dt="2023-04-08T10:53:05.931" v="3090" actId="478"/>
          <ac:picMkLst>
            <pc:docMk/>
            <pc:sldMk cId="3521545448" sldId="298"/>
            <ac:picMk id="5" creationId="{1F54FE6F-9E61-4931-1303-105BD1BB309E}"/>
          </ac:picMkLst>
        </pc:picChg>
      </pc:sldChg>
      <pc:sldChg chg="addSp delSp modSp add mod setBg modNotesTx">
        <pc:chgData name="Ben Eli" userId="0b80b2d8-3a31-419f-9c9e-96dea231d9fe" providerId="ADAL" clId="{23CA7154-5544-4F8C-8FF0-7DDDFEA0F713}" dt="2023-04-12T13:35:21.534" v="9167" actId="26606"/>
        <pc:sldMkLst>
          <pc:docMk/>
          <pc:sldMk cId="2981906376" sldId="299"/>
        </pc:sldMkLst>
        <pc:spChg chg="mod">
          <ac:chgData name="Ben Eli" userId="0b80b2d8-3a31-419f-9c9e-96dea231d9fe" providerId="ADAL" clId="{23CA7154-5544-4F8C-8FF0-7DDDFEA0F713}" dt="2023-04-12T13:35:21.534" v="9167" actId="26606"/>
          <ac:spMkLst>
            <pc:docMk/>
            <pc:sldMk cId="2981906376" sldId="299"/>
            <ac:spMk id="2" creationId="{0EAEB351-5C79-B8C8-C7A1-E20A27AF7B54}"/>
          </ac:spMkLst>
        </pc:spChg>
        <pc:spChg chg="mod ord">
          <ac:chgData name="Ben Eli" userId="0b80b2d8-3a31-419f-9c9e-96dea231d9fe" providerId="ADAL" clId="{23CA7154-5544-4F8C-8FF0-7DDDFEA0F713}" dt="2023-04-12T13:35:21.534" v="9167" actId="26606"/>
          <ac:spMkLst>
            <pc:docMk/>
            <pc:sldMk cId="2981906376" sldId="299"/>
            <ac:spMk id="3" creationId="{E5F138F7-32DB-880E-3DBA-203F4CE9F996}"/>
          </ac:spMkLst>
        </pc:spChg>
        <pc:picChg chg="add del mod">
          <ac:chgData name="Ben Eli" userId="0b80b2d8-3a31-419f-9c9e-96dea231d9fe" providerId="ADAL" clId="{23CA7154-5544-4F8C-8FF0-7DDDFEA0F713}" dt="2023-04-08T11:00:46.483" v="3180" actId="478"/>
          <ac:picMkLst>
            <pc:docMk/>
            <pc:sldMk cId="2981906376" sldId="299"/>
            <ac:picMk id="5" creationId="{7F7A9D9C-DBD3-9B24-EB9B-83B537AE3D24}"/>
          </ac:picMkLst>
        </pc:picChg>
        <pc:picChg chg="add mod ord">
          <ac:chgData name="Ben Eli" userId="0b80b2d8-3a31-419f-9c9e-96dea231d9fe" providerId="ADAL" clId="{23CA7154-5544-4F8C-8FF0-7DDDFEA0F713}" dt="2023-04-12T13:35:21.534" v="9167" actId="26606"/>
          <ac:picMkLst>
            <pc:docMk/>
            <pc:sldMk cId="2981906376" sldId="299"/>
            <ac:picMk id="7" creationId="{6F5F57CE-934C-5A0E-44AA-E1FD054DCAD3}"/>
          </ac:picMkLst>
        </pc:picChg>
        <pc:picChg chg="add mod">
          <ac:chgData name="Ben Eli" userId="0b80b2d8-3a31-419f-9c9e-96dea231d9fe" providerId="ADAL" clId="{23CA7154-5544-4F8C-8FF0-7DDDFEA0F713}" dt="2023-04-12T13:35:21.534" v="9167" actId="26606"/>
          <ac:picMkLst>
            <pc:docMk/>
            <pc:sldMk cId="2981906376" sldId="299"/>
            <ac:picMk id="1026" creationId="{A9078449-5DD1-30EA-7B2D-6F93E02D82C8}"/>
          </ac:picMkLst>
        </pc:picChg>
      </pc:sldChg>
      <pc:sldChg chg="modSp add mod">
        <pc:chgData name="Ben Eli" userId="0b80b2d8-3a31-419f-9c9e-96dea231d9fe" providerId="ADAL" clId="{23CA7154-5544-4F8C-8FF0-7DDDFEA0F713}" dt="2023-04-12T13:22:29.219" v="9040" actId="20577"/>
        <pc:sldMkLst>
          <pc:docMk/>
          <pc:sldMk cId="1154449709" sldId="300"/>
        </pc:sldMkLst>
        <pc:spChg chg="mod">
          <ac:chgData name="Ben Eli" userId="0b80b2d8-3a31-419f-9c9e-96dea231d9fe" providerId="ADAL" clId="{23CA7154-5544-4F8C-8FF0-7DDDFEA0F713}" dt="2023-04-08T11:02:07.568" v="3217" actId="20577"/>
          <ac:spMkLst>
            <pc:docMk/>
            <pc:sldMk cId="1154449709" sldId="300"/>
            <ac:spMk id="2" creationId="{0EAEB351-5C79-B8C8-C7A1-E20A27AF7B54}"/>
          </ac:spMkLst>
        </pc:spChg>
        <pc:spChg chg="mod">
          <ac:chgData name="Ben Eli" userId="0b80b2d8-3a31-419f-9c9e-96dea231d9fe" providerId="ADAL" clId="{23CA7154-5544-4F8C-8FF0-7DDDFEA0F713}" dt="2023-04-12T13:22:29.219" v="9040" actId="20577"/>
          <ac:spMkLst>
            <pc:docMk/>
            <pc:sldMk cId="1154449709" sldId="300"/>
            <ac:spMk id="3" creationId="{E5F138F7-32DB-880E-3DBA-203F4CE9F996}"/>
          </ac:spMkLst>
        </pc:spChg>
      </pc:sldChg>
      <pc:sldChg chg="addSp modSp add del mod modNotesTx">
        <pc:chgData name="Ben Eli" userId="0b80b2d8-3a31-419f-9c9e-96dea231d9fe" providerId="ADAL" clId="{23CA7154-5544-4F8C-8FF0-7DDDFEA0F713}" dt="2023-04-08T12:08:11.248" v="3914" actId="47"/>
        <pc:sldMkLst>
          <pc:docMk/>
          <pc:sldMk cId="3238411343" sldId="301"/>
        </pc:sldMkLst>
        <pc:spChg chg="mod">
          <ac:chgData name="Ben Eli" userId="0b80b2d8-3a31-419f-9c9e-96dea231d9fe" providerId="ADAL" clId="{23CA7154-5544-4F8C-8FF0-7DDDFEA0F713}" dt="2023-04-08T11:05:54.120" v="3313" actId="122"/>
          <ac:spMkLst>
            <pc:docMk/>
            <pc:sldMk cId="3238411343" sldId="301"/>
            <ac:spMk id="2" creationId="{0EAEB351-5C79-B8C8-C7A1-E20A27AF7B54}"/>
          </ac:spMkLst>
        </pc:spChg>
        <pc:picChg chg="add mod">
          <ac:chgData name="Ben Eli" userId="0b80b2d8-3a31-419f-9c9e-96dea231d9fe" providerId="ADAL" clId="{23CA7154-5544-4F8C-8FF0-7DDDFEA0F713}" dt="2023-04-08T11:08:20.876" v="3367" actId="1076"/>
          <ac:picMkLst>
            <pc:docMk/>
            <pc:sldMk cId="3238411343" sldId="301"/>
            <ac:picMk id="2050" creationId="{8E6DB389-4AF0-28AB-236E-B9259CDE664C}"/>
          </ac:picMkLst>
        </pc:picChg>
      </pc:sldChg>
      <pc:sldChg chg="addSp delSp modSp add mod">
        <pc:chgData name="Ben Eli" userId="0b80b2d8-3a31-419f-9c9e-96dea231d9fe" providerId="ADAL" clId="{23CA7154-5544-4F8C-8FF0-7DDDFEA0F713}" dt="2023-04-12T13:42:47.354" v="9323" actId="1076"/>
        <pc:sldMkLst>
          <pc:docMk/>
          <pc:sldMk cId="3962171117" sldId="302"/>
        </pc:sldMkLst>
        <pc:spChg chg="mod">
          <ac:chgData name="Ben Eli" userId="0b80b2d8-3a31-419f-9c9e-96dea231d9fe" providerId="ADAL" clId="{23CA7154-5544-4F8C-8FF0-7DDDFEA0F713}" dt="2023-04-08T11:38:15.167" v="3886" actId="20577"/>
          <ac:spMkLst>
            <pc:docMk/>
            <pc:sldMk cId="3962171117" sldId="302"/>
            <ac:spMk id="2" creationId="{0EAEB351-5C79-B8C8-C7A1-E20A27AF7B54}"/>
          </ac:spMkLst>
        </pc:spChg>
        <pc:spChg chg="mod">
          <ac:chgData name="Ben Eli" userId="0b80b2d8-3a31-419f-9c9e-96dea231d9fe" providerId="ADAL" clId="{23CA7154-5544-4F8C-8FF0-7DDDFEA0F713}" dt="2023-04-12T13:42:29.341" v="9313" actId="14100"/>
          <ac:spMkLst>
            <pc:docMk/>
            <pc:sldMk cId="3962171117" sldId="302"/>
            <ac:spMk id="3" creationId="{E5F138F7-32DB-880E-3DBA-203F4CE9F996}"/>
          </ac:spMkLst>
        </pc:spChg>
        <pc:picChg chg="add mod">
          <ac:chgData name="Ben Eli" userId="0b80b2d8-3a31-419f-9c9e-96dea231d9fe" providerId="ADAL" clId="{23CA7154-5544-4F8C-8FF0-7DDDFEA0F713}" dt="2023-04-08T11:37:11.323" v="3824" actId="1076"/>
          <ac:picMkLst>
            <pc:docMk/>
            <pc:sldMk cId="3962171117" sldId="302"/>
            <ac:picMk id="5" creationId="{B0484547-7286-9389-DA5E-F30EA321AED5}"/>
          </ac:picMkLst>
        </pc:picChg>
        <pc:picChg chg="add mod">
          <ac:chgData name="Ben Eli" userId="0b80b2d8-3a31-419f-9c9e-96dea231d9fe" providerId="ADAL" clId="{23CA7154-5544-4F8C-8FF0-7DDDFEA0F713}" dt="2023-04-08T11:36:55.450" v="3813" actId="1076"/>
          <ac:picMkLst>
            <pc:docMk/>
            <pc:sldMk cId="3962171117" sldId="302"/>
            <ac:picMk id="7" creationId="{FD549340-7AE1-68AF-2ECB-95B783B10BA9}"/>
          </ac:picMkLst>
        </pc:picChg>
        <pc:picChg chg="add del mod">
          <ac:chgData name="Ben Eli" userId="0b80b2d8-3a31-419f-9c9e-96dea231d9fe" providerId="ADAL" clId="{23CA7154-5544-4F8C-8FF0-7DDDFEA0F713}" dt="2023-04-12T13:42:29.782" v="9314"/>
          <ac:picMkLst>
            <pc:docMk/>
            <pc:sldMk cId="3962171117" sldId="302"/>
            <ac:picMk id="10242" creationId="{71605CD6-6E9E-DF66-3AFA-BE0A6FA51979}"/>
          </ac:picMkLst>
        </pc:picChg>
        <pc:picChg chg="add mod">
          <ac:chgData name="Ben Eli" userId="0b80b2d8-3a31-419f-9c9e-96dea231d9fe" providerId="ADAL" clId="{23CA7154-5544-4F8C-8FF0-7DDDFEA0F713}" dt="2023-04-12T13:42:47.354" v="9323" actId="1076"/>
          <ac:picMkLst>
            <pc:docMk/>
            <pc:sldMk cId="3962171117" sldId="302"/>
            <ac:picMk id="10244" creationId="{F2B1D856-0591-9B77-9401-DCC6DF226FF0}"/>
          </ac:picMkLst>
        </pc:picChg>
      </pc:sldChg>
      <pc:sldChg chg="addSp modSp add mod">
        <pc:chgData name="Ben Eli" userId="0b80b2d8-3a31-419f-9c9e-96dea231d9fe" providerId="ADAL" clId="{23CA7154-5544-4F8C-8FF0-7DDDFEA0F713}" dt="2023-04-12T13:22:16.497" v="9036" actId="207"/>
        <pc:sldMkLst>
          <pc:docMk/>
          <pc:sldMk cId="3949710324" sldId="303"/>
        </pc:sldMkLst>
        <pc:spChg chg="mod">
          <ac:chgData name="Ben Eli" userId="0b80b2d8-3a31-419f-9c9e-96dea231d9fe" providerId="ADAL" clId="{23CA7154-5544-4F8C-8FF0-7DDDFEA0F713}" dt="2023-04-08T11:38:10.269" v="3884" actId="20577"/>
          <ac:spMkLst>
            <pc:docMk/>
            <pc:sldMk cId="3949710324" sldId="303"/>
            <ac:spMk id="2" creationId="{0EAEB351-5C79-B8C8-C7A1-E20A27AF7B54}"/>
          </ac:spMkLst>
        </pc:spChg>
        <pc:spChg chg="mod">
          <ac:chgData name="Ben Eli" userId="0b80b2d8-3a31-419f-9c9e-96dea231d9fe" providerId="ADAL" clId="{23CA7154-5544-4F8C-8FF0-7DDDFEA0F713}" dt="2023-04-12T13:22:16.497" v="9036" actId="207"/>
          <ac:spMkLst>
            <pc:docMk/>
            <pc:sldMk cId="3949710324" sldId="303"/>
            <ac:spMk id="3" creationId="{E5F138F7-32DB-880E-3DBA-203F4CE9F996}"/>
          </ac:spMkLst>
        </pc:spChg>
        <pc:picChg chg="add mod">
          <ac:chgData name="Ben Eli" userId="0b80b2d8-3a31-419f-9c9e-96dea231d9fe" providerId="ADAL" clId="{23CA7154-5544-4F8C-8FF0-7DDDFEA0F713}" dt="2023-04-08T11:39:00.104" v="3902" actId="1076"/>
          <ac:picMkLst>
            <pc:docMk/>
            <pc:sldMk cId="3949710324" sldId="303"/>
            <ac:picMk id="5" creationId="{5034B35F-3D47-D69D-5F24-BF97084E5DA6}"/>
          </ac:picMkLst>
        </pc:picChg>
        <pc:picChg chg="add mod">
          <ac:chgData name="Ben Eli" userId="0b80b2d8-3a31-419f-9c9e-96dea231d9fe" providerId="ADAL" clId="{23CA7154-5544-4F8C-8FF0-7DDDFEA0F713}" dt="2023-04-08T11:39:26.672" v="3913" actId="1076"/>
          <ac:picMkLst>
            <pc:docMk/>
            <pc:sldMk cId="3949710324" sldId="303"/>
            <ac:picMk id="7" creationId="{3234C173-DC9A-71B9-8EBB-C474CED4CFDE}"/>
          </ac:picMkLst>
        </pc:picChg>
      </pc:sldChg>
      <pc:sldChg chg="add del">
        <pc:chgData name="Ben Eli" userId="0b80b2d8-3a31-419f-9c9e-96dea231d9fe" providerId="ADAL" clId="{23CA7154-5544-4F8C-8FF0-7DDDFEA0F713}" dt="2023-04-08T12:08:19.303" v="3916" actId="47"/>
        <pc:sldMkLst>
          <pc:docMk/>
          <pc:sldMk cId="1315801129" sldId="304"/>
        </pc:sldMkLst>
      </pc:sldChg>
      <pc:sldChg chg="add del">
        <pc:chgData name="Ben Eli" userId="0b80b2d8-3a31-419f-9c9e-96dea231d9fe" providerId="ADAL" clId="{23CA7154-5544-4F8C-8FF0-7DDDFEA0F713}" dt="2023-04-08T12:08:18.447" v="3915" actId="47"/>
        <pc:sldMkLst>
          <pc:docMk/>
          <pc:sldMk cId="3086729103" sldId="305"/>
        </pc:sldMkLst>
      </pc:sldChg>
      <pc:sldChg chg="addSp delSp modSp add mod">
        <pc:chgData name="Ben Eli" userId="0b80b2d8-3a31-419f-9c9e-96dea231d9fe" providerId="ADAL" clId="{23CA7154-5544-4F8C-8FF0-7DDDFEA0F713}" dt="2023-04-12T13:43:35.314" v="9336" actId="1076"/>
        <pc:sldMkLst>
          <pc:docMk/>
          <pc:sldMk cId="3771334659" sldId="306"/>
        </pc:sldMkLst>
        <pc:spChg chg="mod">
          <ac:chgData name="Ben Eli" userId="0b80b2d8-3a31-419f-9c9e-96dea231d9fe" providerId="ADAL" clId="{23CA7154-5544-4F8C-8FF0-7DDDFEA0F713}" dt="2023-04-08T11:09:12.320" v="3378" actId="122"/>
          <ac:spMkLst>
            <pc:docMk/>
            <pc:sldMk cId="3771334659" sldId="306"/>
            <ac:spMk id="2" creationId="{0EAEB351-5C79-B8C8-C7A1-E20A27AF7B54}"/>
          </ac:spMkLst>
        </pc:spChg>
        <pc:spChg chg="mod">
          <ac:chgData name="Ben Eli" userId="0b80b2d8-3a31-419f-9c9e-96dea231d9fe" providerId="ADAL" clId="{23CA7154-5544-4F8C-8FF0-7DDDFEA0F713}" dt="2023-04-08T11:15:00.483" v="3473" actId="5793"/>
          <ac:spMkLst>
            <pc:docMk/>
            <pc:sldMk cId="3771334659" sldId="306"/>
            <ac:spMk id="3" creationId="{E5F138F7-32DB-880E-3DBA-203F4CE9F996}"/>
          </ac:spMkLst>
        </pc:spChg>
        <pc:picChg chg="add del mod">
          <ac:chgData name="Ben Eli" userId="0b80b2d8-3a31-419f-9c9e-96dea231d9fe" providerId="ADAL" clId="{23CA7154-5544-4F8C-8FF0-7DDDFEA0F713}" dt="2023-04-08T11:14:59.525" v="3472" actId="478"/>
          <ac:picMkLst>
            <pc:docMk/>
            <pc:sldMk cId="3771334659" sldId="306"/>
            <ac:picMk id="5" creationId="{8BC0744C-F0CA-80AD-12F0-D54251904C00}"/>
          </ac:picMkLst>
        </pc:picChg>
        <pc:picChg chg="add mod">
          <ac:chgData name="Ben Eli" userId="0b80b2d8-3a31-419f-9c9e-96dea231d9fe" providerId="ADAL" clId="{23CA7154-5544-4F8C-8FF0-7DDDFEA0F713}" dt="2023-04-12T13:43:19.620" v="9328" actId="1076"/>
          <ac:picMkLst>
            <pc:docMk/>
            <pc:sldMk cId="3771334659" sldId="306"/>
            <ac:picMk id="7" creationId="{D083510B-154A-8C35-FFEB-F35839F3CE50}"/>
          </ac:picMkLst>
        </pc:picChg>
        <pc:picChg chg="add del mod">
          <ac:chgData name="Ben Eli" userId="0b80b2d8-3a31-419f-9c9e-96dea231d9fe" providerId="ADAL" clId="{23CA7154-5544-4F8C-8FF0-7DDDFEA0F713}" dt="2023-04-12T13:43:20.011" v="9329"/>
          <ac:picMkLst>
            <pc:docMk/>
            <pc:sldMk cId="3771334659" sldId="306"/>
            <ac:picMk id="11266" creationId="{FADA4B07-CCD3-A3D4-FBB8-DE4D0DCE7115}"/>
          </ac:picMkLst>
        </pc:picChg>
        <pc:picChg chg="add mod">
          <ac:chgData name="Ben Eli" userId="0b80b2d8-3a31-419f-9c9e-96dea231d9fe" providerId="ADAL" clId="{23CA7154-5544-4F8C-8FF0-7DDDFEA0F713}" dt="2023-04-12T13:43:35.314" v="9336" actId="1076"/>
          <ac:picMkLst>
            <pc:docMk/>
            <pc:sldMk cId="3771334659" sldId="306"/>
            <ac:picMk id="11268" creationId="{6B1AAD88-89FE-4AB9-7148-3065412DF578}"/>
          </ac:picMkLst>
        </pc:picChg>
      </pc:sldChg>
      <pc:sldChg chg="addSp delSp modSp add mod">
        <pc:chgData name="Ben Eli" userId="0b80b2d8-3a31-419f-9c9e-96dea231d9fe" providerId="ADAL" clId="{23CA7154-5544-4F8C-8FF0-7DDDFEA0F713}" dt="2023-04-12T13:22:11.491" v="9035" actId="207"/>
        <pc:sldMkLst>
          <pc:docMk/>
          <pc:sldMk cId="1857714662" sldId="307"/>
        </pc:sldMkLst>
        <pc:spChg chg="mod">
          <ac:chgData name="Ben Eli" userId="0b80b2d8-3a31-419f-9c9e-96dea231d9fe" providerId="ADAL" clId="{23CA7154-5544-4F8C-8FF0-7DDDFEA0F713}" dt="2023-04-08T11:15:12.670" v="3479" actId="20577"/>
          <ac:spMkLst>
            <pc:docMk/>
            <pc:sldMk cId="1857714662" sldId="307"/>
            <ac:spMk id="2" creationId="{0EAEB351-5C79-B8C8-C7A1-E20A27AF7B54}"/>
          </ac:spMkLst>
        </pc:spChg>
        <pc:spChg chg="mod">
          <ac:chgData name="Ben Eli" userId="0b80b2d8-3a31-419f-9c9e-96dea231d9fe" providerId="ADAL" clId="{23CA7154-5544-4F8C-8FF0-7DDDFEA0F713}" dt="2023-04-12T13:22:11.491" v="9035" actId="207"/>
          <ac:spMkLst>
            <pc:docMk/>
            <pc:sldMk cId="1857714662" sldId="307"/>
            <ac:spMk id="3" creationId="{E5F138F7-32DB-880E-3DBA-203F4CE9F996}"/>
          </ac:spMkLst>
        </pc:spChg>
        <pc:picChg chg="add mod">
          <ac:chgData name="Ben Eli" userId="0b80b2d8-3a31-419f-9c9e-96dea231d9fe" providerId="ADAL" clId="{23CA7154-5544-4F8C-8FF0-7DDDFEA0F713}" dt="2023-04-08T11:19:26.447" v="3603" actId="1036"/>
          <ac:picMkLst>
            <pc:docMk/>
            <pc:sldMk cId="1857714662" sldId="307"/>
            <ac:picMk id="5" creationId="{16677EC1-3103-678C-2144-6328FE94AD30}"/>
          </ac:picMkLst>
        </pc:picChg>
        <pc:picChg chg="add del mod">
          <ac:chgData name="Ben Eli" userId="0b80b2d8-3a31-419f-9c9e-96dea231d9fe" providerId="ADAL" clId="{23CA7154-5544-4F8C-8FF0-7DDDFEA0F713}" dt="2023-04-08T11:17:56.078" v="3547" actId="478"/>
          <ac:picMkLst>
            <pc:docMk/>
            <pc:sldMk cId="1857714662" sldId="307"/>
            <ac:picMk id="7" creationId="{C991A632-D246-1914-5731-157ED5F74F74}"/>
          </ac:picMkLst>
        </pc:picChg>
        <pc:picChg chg="add mod">
          <ac:chgData name="Ben Eli" userId="0b80b2d8-3a31-419f-9c9e-96dea231d9fe" providerId="ADAL" clId="{23CA7154-5544-4F8C-8FF0-7DDDFEA0F713}" dt="2023-04-08T11:19:28.947" v="3610" actId="1036"/>
          <ac:picMkLst>
            <pc:docMk/>
            <pc:sldMk cId="1857714662" sldId="307"/>
            <ac:picMk id="9" creationId="{B6893681-2046-8D7F-6A63-AF901CC0FD6A}"/>
          </ac:picMkLst>
        </pc:picChg>
      </pc:sldChg>
      <pc:sldChg chg="addSp delSp modSp add mod setBg">
        <pc:chgData name="Ben Eli" userId="0b80b2d8-3a31-419f-9c9e-96dea231d9fe" providerId="ADAL" clId="{23CA7154-5544-4F8C-8FF0-7DDDFEA0F713}" dt="2023-04-12T13:22:08.870" v="9034" actId="207"/>
        <pc:sldMkLst>
          <pc:docMk/>
          <pc:sldMk cId="215949194" sldId="308"/>
        </pc:sldMkLst>
        <pc:spChg chg="del">
          <ac:chgData name="Ben Eli" userId="0b80b2d8-3a31-419f-9c9e-96dea231d9fe" providerId="ADAL" clId="{23CA7154-5544-4F8C-8FF0-7DDDFEA0F713}" dt="2023-04-08T11:30:47.587" v="3631" actId="478"/>
          <ac:spMkLst>
            <pc:docMk/>
            <pc:sldMk cId="215949194" sldId="308"/>
            <ac:spMk id="2" creationId="{0EAEB351-5C79-B8C8-C7A1-E20A27AF7B54}"/>
          </ac:spMkLst>
        </pc:spChg>
        <pc:spChg chg="mod">
          <ac:chgData name="Ben Eli" userId="0b80b2d8-3a31-419f-9c9e-96dea231d9fe" providerId="ADAL" clId="{23CA7154-5544-4F8C-8FF0-7DDDFEA0F713}" dt="2023-04-12T13:22:08.870" v="9034" actId="207"/>
          <ac:spMkLst>
            <pc:docMk/>
            <pc:sldMk cId="215949194" sldId="308"/>
            <ac:spMk id="3" creationId="{E5F138F7-32DB-880E-3DBA-203F4CE9F996}"/>
          </ac:spMkLst>
        </pc:spChg>
        <pc:spChg chg="add">
          <ac:chgData name="Ben Eli" userId="0b80b2d8-3a31-419f-9c9e-96dea231d9fe" providerId="ADAL" clId="{23CA7154-5544-4F8C-8FF0-7DDDFEA0F713}" dt="2023-04-08T11:30:59.961" v="3634" actId="26606"/>
          <ac:spMkLst>
            <pc:docMk/>
            <pc:sldMk cId="215949194" sldId="308"/>
            <ac:spMk id="8" creationId="{324E43EB-867C-4B35-9A5C-E435157C7297}"/>
          </ac:spMkLst>
        </pc:spChg>
        <pc:grpChg chg="add">
          <ac:chgData name="Ben Eli" userId="0b80b2d8-3a31-419f-9c9e-96dea231d9fe" providerId="ADAL" clId="{23CA7154-5544-4F8C-8FF0-7DDDFEA0F713}" dt="2023-04-08T11:30:59.961" v="3634" actId="26606"/>
          <ac:grpSpMkLst>
            <pc:docMk/>
            <pc:sldMk cId="215949194" sldId="308"/>
            <ac:grpSpMk id="10" creationId="{01B1A260-8A72-4E08-82CC-DB3DB0A49F35}"/>
          </ac:grpSpMkLst>
        </pc:grpChg>
      </pc:sldChg>
      <pc:sldChg chg="add del ord">
        <pc:chgData name="Ben Eli" userId="0b80b2d8-3a31-419f-9c9e-96dea231d9fe" providerId="ADAL" clId="{23CA7154-5544-4F8C-8FF0-7DDDFEA0F713}" dt="2023-04-09T10:58:04.637" v="3940" actId="47"/>
        <pc:sldMkLst>
          <pc:docMk/>
          <pc:sldMk cId="1456176033" sldId="309"/>
        </pc:sldMkLst>
      </pc:sldChg>
      <pc:sldChg chg="add del">
        <pc:chgData name="Ben Eli" userId="0b80b2d8-3a31-419f-9c9e-96dea231d9fe" providerId="ADAL" clId="{23CA7154-5544-4F8C-8FF0-7DDDFEA0F713}" dt="2023-04-09T10:58:14.496" v="3944" actId="47"/>
        <pc:sldMkLst>
          <pc:docMk/>
          <pc:sldMk cId="333949070" sldId="310"/>
        </pc:sldMkLst>
      </pc:sldChg>
      <pc:sldChg chg="add del">
        <pc:chgData name="Ben Eli" userId="0b80b2d8-3a31-419f-9c9e-96dea231d9fe" providerId="ADAL" clId="{23CA7154-5544-4F8C-8FF0-7DDDFEA0F713}" dt="2023-04-09T10:58:15.153" v="3945" actId="47"/>
        <pc:sldMkLst>
          <pc:docMk/>
          <pc:sldMk cId="239539841" sldId="311"/>
        </pc:sldMkLst>
      </pc:sldChg>
      <pc:sldChg chg="add del">
        <pc:chgData name="Ben Eli" userId="0b80b2d8-3a31-419f-9c9e-96dea231d9fe" providerId="ADAL" clId="{23CA7154-5544-4F8C-8FF0-7DDDFEA0F713}" dt="2023-04-09T10:58:15.941" v="3946" actId="47"/>
        <pc:sldMkLst>
          <pc:docMk/>
          <pc:sldMk cId="393828735" sldId="312"/>
        </pc:sldMkLst>
      </pc:sldChg>
      <pc:sldChg chg="add del">
        <pc:chgData name="Ben Eli" userId="0b80b2d8-3a31-419f-9c9e-96dea231d9fe" providerId="ADAL" clId="{23CA7154-5544-4F8C-8FF0-7DDDFEA0F713}" dt="2023-04-11T14:33:41.889" v="4266" actId="47"/>
        <pc:sldMkLst>
          <pc:docMk/>
          <pc:sldMk cId="3478038754" sldId="313"/>
        </pc:sldMkLst>
      </pc:sldChg>
      <pc:sldChg chg="add del">
        <pc:chgData name="Ben Eli" userId="0b80b2d8-3a31-419f-9c9e-96dea231d9fe" providerId="ADAL" clId="{23CA7154-5544-4F8C-8FF0-7DDDFEA0F713}" dt="2023-04-11T14:33:39.495" v="4265" actId="47"/>
        <pc:sldMkLst>
          <pc:docMk/>
          <pc:sldMk cId="2495746690" sldId="314"/>
        </pc:sldMkLst>
      </pc:sldChg>
      <pc:sldChg chg="add del">
        <pc:chgData name="Ben Eli" userId="0b80b2d8-3a31-419f-9c9e-96dea231d9fe" providerId="ADAL" clId="{23CA7154-5544-4F8C-8FF0-7DDDFEA0F713}" dt="2023-04-09T10:58:11.230" v="3941" actId="47"/>
        <pc:sldMkLst>
          <pc:docMk/>
          <pc:sldMk cId="772479780" sldId="315"/>
        </pc:sldMkLst>
      </pc:sldChg>
      <pc:sldChg chg="add del">
        <pc:chgData name="Ben Eli" userId="0b80b2d8-3a31-419f-9c9e-96dea231d9fe" providerId="ADAL" clId="{23CA7154-5544-4F8C-8FF0-7DDDFEA0F713}" dt="2023-04-08T10:39:39.112" v="2956" actId="47"/>
        <pc:sldMkLst>
          <pc:docMk/>
          <pc:sldMk cId="3341625211" sldId="316"/>
        </pc:sldMkLst>
      </pc:sldChg>
      <pc:sldChg chg="addSp delSp modSp add mod ord">
        <pc:chgData name="Ben Eli" userId="0b80b2d8-3a31-419f-9c9e-96dea231d9fe" providerId="ADAL" clId="{23CA7154-5544-4F8C-8FF0-7DDDFEA0F713}" dt="2023-04-12T13:22:22.087" v="9038" actId="207"/>
        <pc:sldMkLst>
          <pc:docMk/>
          <pc:sldMk cId="3436364792" sldId="316"/>
        </pc:sldMkLst>
        <pc:spChg chg="mod">
          <ac:chgData name="Ben Eli" userId="0b80b2d8-3a31-419f-9c9e-96dea231d9fe" providerId="ADAL" clId="{23CA7154-5544-4F8C-8FF0-7DDDFEA0F713}" dt="2023-04-08T11:31:46.888" v="3638"/>
          <ac:spMkLst>
            <pc:docMk/>
            <pc:sldMk cId="3436364792" sldId="316"/>
            <ac:spMk id="2" creationId="{0EAEB351-5C79-B8C8-C7A1-E20A27AF7B54}"/>
          </ac:spMkLst>
        </pc:spChg>
        <pc:spChg chg="mod">
          <ac:chgData name="Ben Eli" userId="0b80b2d8-3a31-419f-9c9e-96dea231d9fe" providerId="ADAL" clId="{23CA7154-5544-4F8C-8FF0-7DDDFEA0F713}" dt="2023-04-12T13:22:22.087" v="9038" actId="207"/>
          <ac:spMkLst>
            <pc:docMk/>
            <pc:sldMk cId="3436364792" sldId="316"/>
            <ac:spMk id="3" creationId="{E5F138F7-32DB-880E-3DBA-203F4CE9F996}"/>
          </ac:spMkLst>
        </pc:spChg>
        <pc:picChg chg="add mod">
          <ac:chgData name="Ben Eli" userId="0b80b2d8-3a31-419f-9c9e-96dea231d9fe" providerId="ADAL" clId="{23CA7154-5544-4F8C-8FF0-7DDDFEA0F713}" dt="2023-04-08T11:31:50.788" v="3640"/>
          <ac:picMkLst>
            <pc:docMk/>
            <pc:sldMk cId="3436364792" sldId="316"/>
            <ac:picMk id="4" creationId="{E56ACFAB-C2F8-AF39-3194-2E977F335B92}"/>
          </ac:picMkLst>
        </pc:picChg>
        <pc:picChg chg="add mod">
          <ac:chgData name="Ben Eli" userId="0b80b2d8-3a31-419f-9c9e-96dea231d9fe" providerId="ADAL" clId="{23CA7154-5544-4F8C-8FF0-7DDDFEA0F713}" dt="2023-04-08T11:32:31.344" v="3646" actId="1076"/>
          <ac:picMkLst>
            <pc:docMk/>
            <pc:sldMk cId="3436364792" sldId="316"/>
            <ac:picMk id="6" creationId="{F9F20FCF-FBE7-92CA-8B17-D2DEC832CE60}"/>
          </ac:picMkLst>
        </pc:picChg>
        <pc:picChg chg="del">
          <ac:chgData name="Ben Eli" userId="0b80b2d8-3a31-419f-9c9e-96dea231d9fe" providerId="ADAL" clId="{23CA7154-5544-4F8C-8FF0-7DDDFEA0F713}" dt="2023-04-08T11:32:05.261" v="3644" actId="478"/>
          <ac:picMkLst>
            <pc:docMk/>
            <pc:sldMk cId="3436364792" sldId="316"/>
            <ac:picMk id="7" creationId="{6F5F57CE-934C-5A0E-44AA-E1FD054DCAD3}"/>
          </ac:picMkLst>
        </pc:picChg>
        <pc:picChg chg="del">
          <ac:chgData name="Ben Eli" userId="0b80b2d8-3a31-419f-9c9e-96dea231d9fe" providerId="ADAL" clId="{23CA7154-5544-4F8C-8FF0-7DDDFEA0F713}" dt="2023-04-08T11:31:50.133" v="3639" actId="478"/>
          <ac:picMkLst>
            <pc:docMk/>
            <pc:sldMk cId="3436364792" sldId="316"/>
            <ac:picMk id="1026" creationId="{A9078449-5DD1-30EA-7B2D-6F93E02D82C8}"/>
          </ac:picMkLst>
        </pc:picChg>
      </pc:sldChg>
      <pc:sldChg chg="add del">
        <pc:chgData name="Ben Eli" userId="0b80b2d8-3a31-419f-9c9e-96dea231d9fe" providerId="ADAL" clId="{23CA7154-5544-4F8C-8FF0-7DDDFEA0F713}" dt="2023-04-09T10:57:19.629" v="3932"/>
        <pc:sldMkLst>
          <pc:docMk/>
          <pc:sldMk cId="484146948" sldId="317"/>
        </pc:sldMkLst>
      </pc:sldChg>
      <pc:sldChg chg="add del">
        <pc:chgData name="Ben Eli" userId="0b80b2d8-3a31-419f-9c9e-96dea231d9fe" providerId="ADAL" clId="{23CA7154-5544-4F8C-8FF0-7DDDFEA0F713}" dt="2023-04-09T11:09:21.524" v="3949" actId="47"/>
        <pc:sldMkLst>
          <pc:docMk/>
          <pc:sldMk cId="835182915" sldId="317"/>
        </pc:sldMkLst>
      </pc:sldChg>
      <pc:sldChg chg="modSp add mod">
        <pc:chgData name="Ben Eli" userId="0b80b2d8-3a31-419f-9c9e-96dea231d9fe" providerId="ADAL" clId="{23CA7154-5544-4F8C-8FF0-7DDDFEA0F713}" dt="2023-04-12T13:22:02.139" v="9033" actId="207"/>
        <pc:sldMkLst>
          <pc:docMk/>
          <pc:sldMk cId="3836870298" sldId="317"/>
        </pc:sldMkLst>
        <pc:spChg chg="mod">
          <ac:chgData name="Ben Eli" userId="0b80b2d8-3a31-419f-9c9e-96dea231d9fe" providerId="ADAL" clId="{23CA7154-5544-4F8C-8FF0-7DDDFEA0F713}" dt="2023-04-12T13:22:02.139" v="9033" actId="207"/>
          <ac:spMkLst>
            <pc:docMk/>
            <pc:sldMk cId="3836870298" sldId="317"/>
            <ac:spMk id="3" creationId="{E5F138F7-32DB-880E-3DBA-203F4CE9F996}"/>
          </ac:spMkLst>
        </pc:spChg>
      </pc:sldChg>
      <pc:sldChg chg="add del">
        <pc:chgData name="Ben Eli" userId="0b80b2d8-3a31-419f-9c9e-96dea231d9fe" providerId="ADAL" clId="{23CA7154-5544-4F8C-8FF0-7DDDFEA0F713}" dt="2023-04-09T11:09:21.524" v="3949" actId="47"/>
        <pc:sldMkLst>
          <pc:docMk/>
          <pc:sldMk cId="402227344" sldId="318"/>
        </pc:sldMkLst>
      </pc:sldChg>
      <pc:sldChg chg="add del">
        <pc:chgData name="Ben Eli" userId="0b80b2d8-3a31-419f-9c9e-96dea231d9fe" providerId="ADAL" clId="{23CA7154-5544-4F8C-8FF0-7DDDFEA0F713}" dt="2023-04-09T10:57:19.629" v="3932"/>
        <pc:sldMkLst>
          <pc:docMk/>
          <pc:sldMk cId="3761660919" sldId="318"/>
        </pc:sldMkLst>
      </pc:sldChg>
      <pc:sldChg chg="add">
        <pc:chgData name="Ben Eli" userId="0b80b2d8-3a31-419f-9c9e-96dea231d9fe" providerId="ADAL" clId="{23CA7154-5544-4F8C-8FF0-7DDDFEA0F713}" dt="2023-04-09T11:09:28.217" v="3950"/>
        <pc:sldMkLst>
          <pc:docMk/>
          <pc:sldMk cId="4206311304" sldId="318"/>
        </pc:sldMkLst>
      </pc:sldChg>
      <pc:sldChg chg="addSp modSp add mod setBg">
        <pc:chgData name="Ben Eli" userId="0b80b2d8-3a31-419f-9c9e-96dea231d9fe" providerId="ADAL" clId="{23CA7154-5544-4F8C-8FF0-7DDDFEA0F713}" dt="2023-04-12T13:48:05.823" v="9372" actId="207"/>
        <pc:sldMkLst>
          <pc:docMk/>
          <pc:sldMk cId="1063171471" sldId="319"/>
        </pc:sldMkLst>
        <pc:spChg chg="mod">
          <ac:chgData name="Ben Eli" userId="0b80b2d8-3a31-419f-9c9e-96dea231d9fe" providerId="ADAL" clId="{23CA7154-5544-4F8C-8FF0-7DDDFEA0F713}" dt="2023-04-12T13:46:10.373" v="9358" actId="403"/>
          <ac:spMkLst>
            <pc:docMk/>
            <pc:sldMk cId="1063171471" sldId="319"/>
            <ac:spMk id="2" creationId="{0EAEB351-5C79-B8C8-C7A1-E20A27AF7B54}"/>
          </ac:spMkLst>
        </pc:spChg>
        <pc:spChg chg="mod ord">
          <ac:chgData name="Ben Eli" userId="0b80b2d8-3a31-419f-9c9e-96dea231d9fe" providerId="ADAL" clId="{23CA7154-5544-4F8C-8FF0-7DDDFEA0F713}" dt="2023-04-12T13:48:05.823" v="9372" actId="207"/>
          <ac:spMkLst>
            <pc:docMk/>
            <pc:sldMk cId="1063171471" sldId="319"/>
            <ac:spMk id="3" creationId="{E5F138F7-32DB-880E-3DBA-203F4CE9F996}"/>
          </ac:spMkLst>
        </pc:spChg>
        <pc:picChg chg="add mod">
          <ac:chgData name="Ben Eli" userId="0b80b2d8-3a31-419f-9c9e-96dea231d9fe" providerId="ADAL" clId="{23CA7154-5544-4F8C-8FF0-7DDDFEA0F713}" dt="2023-04-12T13:45:54.776" v="9343" actId="26606"/>
          <ac:picMkLst>
            <pc:docMk/>
            <pc:sldMk cId="1063171471" sldId="319"/>
            <ac:picMk id="13314" creationId="{76F25988-B54D-41ED-D8E8-6F26065FA2A2}"/>
          </ac:picMkLst>
        </pc:picChg>
      </pc:sldChg>
      <pc:sldChg chg="add del">
        <pc:chgData name="Ben Eli" userId="0b80b2d8-3a31-419f-9c9e-96dea231d9fe" providerId="ADAL" clId="{23CA7154-5544-4F8C-8FF0-7DDDFEA0F713}" dt="2023-04-09T11:09:21.524" v="3949" actId="47"/>
        <pc:sldMkLst>
          <pc:docMk/>
          <pc:sldMk cId="1458759160" sldId="319"/>
        </pc:sldMkLst>
      </pc:sldChg>
      <pc:sldChg chg="add del">
        <pc:chgData name="Ben Eli" userId="0b80b2d8-3a31-419f-9c9e-96dea231d9fe" providerId="ADAL" clId="{23CA7154-5544-4F8C-8FF0-7DDDFEA0F713}" dt="2023-04-09T10:57:19.629" v="3932"/>
        <pc:sldMkLst>
          <pc:docMk/>
          <pc:sldMk cId="2169320523" sldId="319"/>
        </pc:sldMkLst>
      </pc:sldChg>
      <pc:sldChg chg="add del">
        <pc:chgData name="Ben Eli" userId="0b80b2d8-3a31-419f-9c9e-96dea231d9fe" providerId="ADAL" clId="{23CA7154-5544-4F8C-8FF0-7DDDFEA0F713}" dt="2023-04-09T11:09:21.524" v="3949" actId="47"/>
        <pc:sldMkLst>
          <pc:docMk/>
          <pc:sldMk cId="300780836" sldId="320"/>
        </pc:sldMkLst>
      </pc:sldChg>
      <pc:sldChg chg="add">
        <pc:chgData name="Ben Eli" userId="0b80b2d8-3a31-419f-9c9e-96dea231d9fe" providerId="ADAL" clId="{23CA7154-5544-4F8C-8FF0-7DDDFEA0F713}" dt="2023-04-09T11:09:28.217" v="3950"/>
        <pc:sldMkLst>
          <pc:docMk/>
          <pc:sldMk cId="895246992" sldId="320"/>
        </pc:sldMkLst>
      </pc:sldChg>
      <pc:sldChg chg="add del">
        <pc:chgData name="Ben Eli" userId="0b80b2d8-3a31-419f-9c9e-96dea231d9fe" providerId="ADAL" clId="{23CA7154-5544-4F8C-8FF0-7DDDFEA0F713}" dt="2023-04-09T10:57:19.629" v="3932"/>
        <pc:sldMkLst>
          <pc:docMk/>
          <pc:sldMk cId="3526640776" sldId="320"/>
        </pc:sldMkLst>
      </pc:sldChg>
      <pc:sldChg chg="addSp modSp add mod">
        <pc:chgData name="Ben Eli" userId="0b80b2d8-3a31-419f-9c9e-96dea231d9fe" providerId="ADAL" clId="{23CA7154-5544-4F8C-8FF0-7DDDFEA0F713}" dt="2023-04-12T13:44:43.024" v="9339" actId="1076"/>
        <pc:sldMkLst>
          <pc:docMk/>
          <pc:sldMk cId="842074969" sldId="321"/>
        </pc:sldMkLst>
        <pc:spChg chg="mod">
          <ac:chgData name="Ben Eli" userId="0b80b2d8-3a31-419f-9c9e-96dea231d9fe" providerId="ADAL" clId="{23CA7154-5544-4F8C-8FF0-7DDDFEA0F713}" dt="2023-04-10T19:14:34.018" v="4015" actId="2711"/>
          <ac:spMkLst>
            <pc:docMk/>
            <pc:sldMk cId="842074969" sldId="321"/>
            <ac:spMk id="2" creationId="{0EAEB351-5C79-B8C8-C7A1-E20A27AF7B54}"/>
          </ac:spMkLst>
        </pc:spChg>
        <pc:picChg chg="add mod">
          <ac:chgData name="Ben Eli" userId="0b80b2d8-3a31-419f-9c9e-96dea231d9fe" providerId="ADAL" clId="{23CA7154-5544-4F8C-8FF0-7DDDFEA0F713}" dt="2023-04-12T13:44:43.024" v="9339" actId="1076"/>
          <ac:picMkLst>
            <pc:docMk/>
            <pc:sldMk cId="842074969" sldId="321"/>
            <ac:picMk id="12290" creationId="{D7B8DE4A-A0D6-60F2-DA10-F078957EE3AE}"/>
          </ac:picMkLst>
        </pc:picChg>
      </pc:sldChg>
      <pc:sldChg chg="add del">
        <pc:chgData name="Ben Eli" userId="0b80b2d8-3a31-419f-9c9e-96dea231d9fe" providerId="ADAL" clId="{23CA7154-5544-4F8C-8FF0-7DDDFEA0F713}" dt="2023-04-09T10:57:19.629" v="3932"/>
        <pc:sldMkLst>
          <pc:docMk/>
          <pc:sldMk cId="928804593" sldId="321"/>
        </pc:sldMkLst>
      </pc:sldChg>
      <pc:sldChg chg="add del">
        <pc:chgData name="Ben Eli" userId="0b80b2d8-3a31-419f-9c9e-96dea231d9fe" providerId="ADAL" clId="{23CA7154-5544-4F8C-8FF0-7DDDFEA0F713}" dt="2023-04-09T11:09:21.524" v="3949" actId="47"/>
        <pc:sldMkLst>
          <pc:docMk/>
          <pc:sldMk cId="1626748014" sldId="321"/>
        </pc:sldMkLst>
      </pc:sldChg>
      <pc:sldChg chg="addSp delSp modSp add mod setBg">
        <pc:chgData name="Ben Eli" userId="0b80b2d8-3a31-419f-9c9e-96dea231d9fe" providerId="ADAL" clId="{23CA7154-5544-4F8C-8FF0-7DDDFEA0F713}" dt="2023-04-12T13:46:16.580" v="9359" actId="122"/>
        <pc:sldMkLst>
          <pc:docMk/>
          <pc:sldMk cId="2298292928" sldId="322"/>
        </pc:sldMkLst>
        <pc:spChg chg="mod">
          <ac:chgData name="Ben Eli" userId="0b80b2d8-3a31-419f-9c9e-96dea231d9fe" providerId="ADAL" clId="{23CA7154-5544-4F8C-8FF0-7DDDFEA0F713}" dt="2023-04-12T13:46:16.580" v="9359" actId="122"/>
          <ac:spMkLst>
            <pc:docMk/>
            <pc:sldMk cId="2298292928" sldId="322"/>
            <ac:spMk id="2" creationId="{0EAEB351-5C79-B8C8-C7A1-E20A27AF7B54}"/>
          </ac:spMkLst>
        </pc:spChg>
        <pc:spChg chg="add del mod ord">
          <ac:chgData name="Ben Eli" userId="0b80b2d8-3a31-419f-9c9e-96dea231d9fe" providerId="ADAL" clId="{23CA7154-5544-4F8C-8FF0-7DDDFEA0F713}" dt="2023-04-12T13:31:09.560" v="9128" actId="26606"/>
          <ac:spMkLst>
            <pc:docMk/>
            <pc:sldMk cId="2298292928" sldId="322"/>
            <ac:spMk id="3" creationId="{E5F138F7-32DB-880E-3DBA-203F4CE9F996}"/>
          </ac:spMkLst>
        </pc:spChg>
        <pc:spChg chg="add del">
          <ac:chgData name="Ben Eli" userId="0b80b2d8-3a31-419f-9c9e-96dea231d9fe" providerId="ADAL" clId="{23CA7154-5544-4F8C-8FF0-7DDDFEA0F713}" dt="2023-04-12T13:24:25.643" v="9060"/>
          <ac:spMkLst>
            <pc:docMk/>
            <pc:sldMk cId="2298292928" sldId="322"/>
            <ac:spMk id="4" creationId="{11814321-7117-761B-95B4-2C21DD576290}"/>
          </ac:spMkLst>
        </pc:spChg>
        <pc:spChg chg="add del">
          <ac:chgData name="Ben Eli" userId="0b80b2d8-3a31-419f-9c9e-96dea231d9fe" providerId="ADAL" clId="{23CA7154-5544-4F8C-8FF0-7DDDFEA0F713}" dt="2023-04-12T13:24:27.690" v="9062"/>
          <ac:spMkLst>
            <pc:docMk/>
            <pc:sldMk cId="2298292928" sldId="322"/>
            <ac:spMk id="5" creationId="{C02D3FA4-E42E-FB60-6670-4E973159E5D5}"/>
          </ac:spMkLst>
        </pc:spChg>
        <pc:spChg chg="add del mod">
          <ac:chgData name="Ben Eli" userId="0b80b2d8-3a31-419f-9c9e-96dea231d9fe" providerId="ADAL" clId="{23CA7154-5544-4F8C-8FF0-7DDDFEA0F713}" dt="2023-04-12T13:24:39.642" v="9066"/>
          <ac:spMkLst>
            <pc:docMk/>
            <pc:sldMk cId="2298292928" sldId="322"/>
            <ac:spMk id="6" creationId="{DCF2103D-634E-928F-A177-DAAF97E3D330}"/>
          </ac:spMkLst>
        </pc:spChg>
        <pc:spChg chg="add del">
          <ac:chgData name="Ben Eli" userId="0b80b2d8-3a31-419f-9c9e-96dea231d9fe" providerId="ADAL" clId="{23CA7154-5544-4F8C-8FF0-7DDDFEA0F713}" dt="2023-04-12T13:24:42.442" v="9070"/>
          <ac:spMkLst>
            <pc:docMk/>
            <pc:sldMk cId="2298292928" sldId="322"/>
            <ac:spMk id="7" creationId="{D3593969-29E5-E6DD-A635-A0D67BD146AF}"/>
          </ac:spMkLst>
        </pc:spChg>
        <pc:spChg chg="add del">
          <ac:chgData name="Ben Eli" userId="0b80b2d8-3a31-419f-9c9e-96dea231d9fe" providerId="ADAL" clId="{23CA7154-5544-4F8C-8FF0-7DDDFEA0F713}" dt="2023-04-12T13:31:05.755" v="9125" actId="26606"/>
          <ac:spMkLst>
            <pc:docMk/>
            <pc:sldMk cId="2298292928" sldId="322"/>
            <ac:spMk id="4112" creationId="{E5F138F7-32DB-880E-3DBA-203F4CE9F996}"/>
          </ac:spMkLst>
        </pc:spChg>
        <pc:spChg chg="add del">
          <ac:chgData name="Ben Eli" userId="0b80b2d8-3a31-419f-9c9e-96dea231d9fe" providerId="ADAL" clId="{23CA7154-5544-4F8C-8FF0-7DDDFEA0F713}" dt="2023-04-12T13:31:09.557" v="9127" actId="26606"/>
          <ac:spMkLst>
            <pc:docMk/>
            <pc:sldMk cId="2298292928" sldId="322"/>
            <ac:spMk id="4114" creationId="{E5F138F7-32DB-880E-3DBA-203F4CE9F996}"/>
          </ac:spMkLst>
        </pc:spChg>
        <pc:spChg chg="add mod">
          <ac:chgData name="Ben Eli" userId="0b80b2d8-3a31-419f-9c9e-96dea231d9fe" providerId="ADAL" clId="{23CA7154-5544-4F8C-8FF0-7DDDFEA0F713}" dt="2023-04-12T13:34:20.119" v="9162" actId="14100"/>
          <ac:spMkLst>
            <pc:docMk/>
            <pc:sldMk cId="2298292928" sldId="322"/>
            <ac:spMk id="4116" creationId="{E5F138F7-32DB-880E-3DBA-203F4CE9F996}"/>
          </ac:spMkLst>
        </pc:spChg>
        <pc:spChg chg="add del">
          <ac:chgData name="Ben Eli" userId="0b80b2d8-3a31-419f-9c9e-96dea231d9fe" providerId="ADAL" clId="{23CA7154-5544-4F8C-8FF0-7DDDFEA0F713}" dt="2023-04-12T13:30:50.496" v="9113" actId="26606"/>
          <ac:spMkLst>
            <pc:docMk/>
            <pc:sldMk cId="2298292928" sldId="322"/>
            <ac:spMk id="4120" creationId="{10CC18C0-9A66-45AE-B534-B8D29AFEA80F}"/>
          </ac:spMkLst>
        </pc:spChg>
        <pc:grpChg chg="add del">
          <ac:chgData name="Ben Eli" userId="0b80b2d8-3a31-419f-9c9e-96dea231d9fe" providerId="ADAL" clId="{23CA7154-5544-4F8C-8FF0-7DDDFEA0F713}" dt="2023-04-12T13:30:50.496" v="9113" actId="26606"/>
          <ac:grpSpMkLst>
            <pc:docMk/>
            <pc:sldMk cId="2298292928" sldId="322"/>
            <ac:grpSpMk id="4111" creationId="{06E96C53-1010-48EB-8728-70CB58236EC4}"/>
          </ac:grpSpMkLst>
        </pc:grpChg>
        <pc:graphicFrameChg chg="add del">
          <ac:chgData name="Ben Eli" userId="0b80b2d8-3a31-419f-9c9e-96dea231d9fe" providerId="ADAL" clId="{23CA7154-5544-4F8C-8FF0-7DDDFEA0F713}" dt="2023-04-12T13:31:03.431" v="9121" actId="26606"/>
          <ac:graphicFrameMkLst>
            <pc:docMk/>
            <pc:sldMk cId="2298292928" sldId="322"/>
            <ac:graphicFrameMk id="4108" creationId="{45F70F05-8F02-8E31-33F3-1379386EBBE1}"/>
          </ac:graphicFrameMkLst>
        </pc:graphicFrameChg>
        <pc:graphicFrameChg chg="add del">
          <ac:chgData name="Ben Eli" userId="0b80b2d8-3a31-419f-9c9e-96dea231d9fe" providerId="ADAL" clId="{23CA7154-5544-4F8C-8FF0-7DDDFEA0F713}" dt="2023-04-12T13:31:03.841" v="9123" actId="26606"/>
          <ac:graphicFrameMkLst>
            <pc:docMk/>
            <pc:sldMk cId="2298292928" sldId="322"/>
            <ac:graphicFrameMk id="4110" creationId="{F8AFFA4A-C6A5-FA58-C127-B8046AAC5352}"/>
          </ac:graphicFrameMkLst>
        </pc:graphicFrameChg>
        <pc:picChg chg="add del mod">
          <ac:chgData name="Ben Eli" userId="0b80b2d8-3a31-419f-9c9e-96dea231d9fe" providerId="ADAL" clId="{23CA7154-5544-4F8C-8FF0-7DDDFEA0F713}" dt="2023-04-12T13:34:15.423" v="9160" actId="1076"/>
          <ac:picMkLst>
            <pc:docMk/>
            <pc:sldMk cId="2298292928" sldId="322"/>
            <ac:picMk id="4106" creationId="{5D7B6524-E49C-3B1D-9ACE-723457DF6F41}"/>
          </ac:picMkLst>
        </pc:picChg>
      </pc:sldChg>
      <pc:sldChg chg="add del">
        <pc:chgData name="Ben Eli" userId="0b80b2d8-3a31-419f-9c9e-96dea231d9fe" providerId="ADAL" clId="{23CA7154-5544-4F8C-8FF0-7DDDFEA0F713}" dt="2023-04-09T11:09:21.524" v="3949" actId="47"/>
        <pc:sldMkLst>
          <pc:docMk/>
          <pc:sldMk cId="3467488946" sldId="322"/>
        </pc:sldMkLst>
      </pc:sldChg>
      <pc:sldChg chg="add del">
        <pc:chgData name="Ben Eli" userId="0b80b2d8-3a31-419f-9c9e-96dea231d9fe" providerId="ADAL" clId="{23CA7154-5544-4F8C-8FF0-7DDDFEA0F713}" dt="2023-04-09T11:09:21.524" v="3949" actId="47"/>
        <pc:sldMkLst>
          <pc:docMk/>
          <pc:sldMk cId="1028641837" sldId="323"/>
        </pc:sldMkLst>
      </pc:sldChg>
      <pc:sldChg chg="add del">
        <pc:chgData name="Ben Eli" userId="0b80b2d8-3a31-419f-9c9e-96dea231d9fe" providerId="ADAL" clId="{23CA7154-5544-4F8C-8FF0-7DDDFEA0F713}" dt="2023-04-09T10:57:19.629" v="3932"/>
        <pc:sldMkLst>
          <pc:docMk/>
          <pc:sldMk cId="3088352978" sldId="323"/>
        </pc:sldMkLst>
      </pc:sldChg>
      <pc:sldChg chg="add ord">
        <pc:chgData name="Ben Eli" userId="0b80b2d8-3a31-419f-9c9e-96dea231d9fe" providerId="ADAL" clId="{23CA7154-5544-4F8C-8FF0-7DDDFEA0F713}" dt="2023-04-11T19:35:37.325" v="5779" actId="20578"/>
        <pc:sldMkLst>
          <pc:docMk/>
          <pc:sldMk cId="3467488946" sldId="323"/>
        </pc:sldMkLst>
      </pc:sldChg>
      <pc:sldChg chg="add del">
        <pc:chgData name="Ben Eli" userId="0b80b2d8-3a31-419f-9c9e-96dea231d9fe" providerId="ADAL" clId="{23CA7154-5544-4F8C-8FF0-7DDDFEA0F713}" dt="2023-04-09T11:09:21.524" v="3949" actId="47"/>
        <pc:sldMkLst>
          <pc:docMk/>
          <pc:sldMk cId="967698812" sldId="324"/>
        </pc:sldMkLst>
      </pc:sldChg>
      <pc:sldChg chg="modSp add mod">
        <pc:chgData name="Ben Eli" userId="0b80b2d8-3a31-419f-9c9e-96dea231d9fe" providerId="ADAL" clId="{23CA7154-5544-4F8C-8FF0-7DDDFEA0F713}" dt="2023-04-12T13:23:37.307" v="9053" actId="207"/>
        <pc:sldMkLst>
          <pc:docMk/>
          <pc:sldMk cId="1028641837" sldId="324"/>
        </pc:sldMkLst>
        <pc:spChg chg="mod">
          <ac:chgData name="Ben Eli" userId="0b80b2d8-3a31-419f-9c9e-96dea231d9fe" providerId="ADAL" clId="{23CA7154-5544-4F8C-8FF0-7DDDFEA0F713}" dt="2023-04-12T13:23:37.307" v="9053" actId="207"/>
          <ac:spMkLst>
            <pc:docMk/>
            <pc:sldMk cId="1028641837" sldId="324"/>
            <ac:spMk id="3" creationId="{E5F138F7-32DB-880E-3DBA-203F4CE9F996}"/>
          </ac:spMkLst>
        </pc:spChg>
      </pc:sldChg>
      <pc:sldChg chg="add del">
        <pc:chgData name="Ben Eli" userId="0b80b2d8-3a31-419f-9c9e-96dea231d9fe" providerId="ADAL" clId="{23CA7154-5544-4F8C-8FF0-7DDDFEA0F713}" dt="2023-04-09T10:57:19.629" v="3932"/>
        <pc:sldMkLst>
          <pc:docMk/>
          <pc:sldMk cId="2787527455" sldId="324"/>
        </pc:sldMkLst>
      </pc:sldChg>
      <pc:sldChg chg="add del">
        <pc:chgData name="Ben Eli" userId="0b80b2d8-3a31-419f-9c9e-96dea231d9fe" providerId="ADAL" clId="{23CA7154-5544-4F8C-8FF0-7DDDFEA0F713}" dt="2023-04-09T11:09:21.524" v="3949" actId="47"/>
        <pc:sldMkLst>
          <pc:docMk/>
          <pc:sldMk cId="195898570" sldId="325"/>
        </pc:sldMkLst>
      </pc:sldChg>
      <pc:sldChg chg="modSp add mod">
        <pc:chgData name="Ben Eli" userId="0b80b2d8-3a31-419f-9c9e-96dea231d9fe" providerId="ADAL" clId="{23CA7154-5544-4F8C-8FF0-7DDDFEA0F713}" dt="2023-04-12T13:23:35.198" v="9052" actId="207"/>
        <pc:sldMkLst>
          <pc:docMk/>
          <pc:sldMk cId="967698812" sldId="325"/>
        </pc:sldMkLst>
        <pc:spChg chg="mod">
          <ac:chgData name="Ben Eli" userId="0b80b2d8-3a31-419f-9c9e-96dea231d9fe" providerId="ADAL" clId="{23CA7154-5544-4F8C-8FF0-7DDDFEA0F713}" dt="2023-04-12T13:23:35.198" v="9052" actId="207"/>
          <ac:spMkLst>
            <pc:docMk/>
            <pc:sldMk cId="967698812" sldId="325"/>
            <ac:spMk id="4" creationId="{CF4C28D8-DA6F-8172-236E-4A5D98A422AB}"/>
          </ac:spMkLst>
        </pc:spChg>
      </pc:sldChg>
      <pc:sldChg chg="modSp add mod">
        <pc:chgData name="Ben Eli" userId="0b80b2d8-3a31-419f-9c9e-96dea231d9fe" providerId="ADAL" clId="{23CA7154-5544-4F8C-8FF0-7DDDFEA0F713}" dt="2023-04-12T13:22:49.493" v="9043" actId="207"/>
        <pc:sldMkLst>
          <pc:docMk/>
          <pc:sldMk cId="195898570" sldId="326"/>
        </pc:sldMkLst>
        <pc:spChg chg="mod">
          <ac:chgData name="Ben Eli" userId="0b80b2d8-3a31-419f-9c9e-96dea231d9fe" providerId="ADAL" clId="{23CA7154-5544-4F8C-8FF0-7DDDFEA0F713}" dt="2023-04-12T13:22:49.493" v="9043" actId="207"/>
          <ac:spMkLst>
            <pc:docMk/>
            <pc:sldMk cId="195898570" sldId="326"/>
            <ac:spMk id="3" creationId="{446A2165-1E8F-1580-E1C7-AB04B29FDD6F}"/>
          </ac:spMkLst>
        </pc:spChg>
      </pc:sldChg>
      <pc:sldChg chg="addSp delSp modSp add mod setBg modNotesTx">
        <pc:chgData name="Ben Eli" userId="0b80b2d8-3a31-419f-9c9e-96dea231d9fe" providerId="ADAL" clId="{23CA7154-5544-4F8C-8FF0-7DDDFEA0F713}" dt="2023-04-12T13:46:24.485" v="9360" actId="122"/>
        <pc:sldMkLst>
          <pc:docMk/>
          <pc:sldMk cId="1909548256" sldId="327"/>
        </pc:sldMkLst>
        <pc:spChg chg="mod">
          <ac:chgData name="Ben Eli" userId="0b80b2d8-3a31-419f-9c9e-96dea231d9fe" providerId="ADAL" clId="{23CA7154-5544-4F8C-8FF0-7DDDFEA0F713}" dt="2023-04-12T13:46:24.485" v="9360" actId="122"/>
          <ac:spMkLst>
            <pc:docMk/>
            <pc:sldMk cId="1909548256" sldId="327"/>
            <ac:spMk id="2" creationId="{0EAEB351-5C79-B8C8-C7A1-E20A27AF7B54}"/>
          </ac:spMkLst>
        </pc:spChg>
        <pc:spChg chg="mod ord">
          <ac:chgData name="Ben Eli" userId="0b80b2d8-3a31-419f-9c9e-96dea231d9fe" providerId="ADAL" clId="{23CA7154-5544-4F8C-8FF0-7DDDFEA0F713}" dt="2023-04-12T13:31:59.202" v="9141" actId="1076"/>
          <ac:spMkLst>
            <pc:docMk/>
            <pc:sldMk cId="1909548256" sldId="327"/>
            <ac:spMk id="3" creationId="{E5F138F7-32DB-880E-3DBA-203F4CE9F996}"/>
          </ac:spMkLst>
        </pc:spChg>
        <pc:picChg chg="add del">
          <ac:chgData name="Ben Eli" userId="0b80b2d8-3a31-419f-9c9e-96dea231d9fe" providerId="ADAL" clId="{23CA7154-5544-4F8C-8FF0-7DDDFEA0F713}" dt="2023-04-12T13:28:16.645" v="9084" actId="22"/>
          <ac:picMkLst>
            <pc:docMk/>
            <pc:sldMk cId="1909548256" sldId="327"/>
            <ac:picMk id="5" creationId="{9CAD2F61-778A-25BF-7618-BC1ECE18462B}"/>
          </ac:picMkLst>
        </pc:picChg>
        <pc:picChg chg="add mod">
          <ac:chgData name="Ben Eli" userId="0b80b2d8-3a31-419f-9c9e-96dea231d9fe" providerId="ADAL" clId="{23CA7154-5544-4F8C-8FF0-7DDDFEA0F713}" dt="2023-04-12T13:31:49.724" v="9137" actId="1076"/>
          <ac:picMkLst>
            <pc:docMk/>
            <pc:sldMk cId="1909548256" sldId="327"/>
            <ac:picMk id="6146" creationId="{EC313982-2C8A-8DAE-FB61-00F550E929D3}"/>
          </ac:picMkLst>
        </pc:picChg>
      </pc:sldChg>
      <pc:sldChg chg="add">
        <pc:chgData name="Ben Eli" userId="0b80b2d8-3a31-419f-9c9e-96dea231d9fe" providerId="ADAL" clId="{23CA7154-5544-4F8C-8FF0-7DDDFEA0F713}" dt="2023-04-10T19:10:52.192" v="3962"/>
        <pc:sldMkLst>
          <pc:docMk/>
          <pc:sldMk cId="3509981451" sldId="328"/>
        </pc:sldMkLst>
      </pc:sldChg>
      <pc:sldChg chg="addSp delSp modSp add del mod setBg delDesignElem">
        <pc:chgData name="Ben Eli" userId="0b80b2d8-3a31-419f-9c9e-96dea231d9fe" providerId="ADAL" clId="{23CA7154-5544-4F8C-8FF0-7DDDFEA0F713}" dt="2023-04-11T14:33:14.359" v="4251" actId="47"/>
        <pc:sldMkLst>
          <pc:docMk/>
          <pc:sldMk cId="1461672822" sldId="329"/>
        </pc:sldMkLst>
        <pc:spChg chg="mod">
          <ac:chgData name="Ben Eli" userId="0b80b2d8-3a31-419f-9c9e-96dea231d9fe" providerId="ADAL" clId="{23CA7154-5544-4F8C-8FF0-7DDDFEA0F713}" dt="2023-04-10T19:11:40.762" v="3994" actId="20577"/>
          <ac:spMkLst>
            <pc:docMk/>
            <pc:sldMk cId="1461672822" sldId="329"/>
            <ac:spMk id="2" creationId="{3D312676-D692-71ED-A4F0-765DB9E1C9DD}"/>
          </ac:spMkLst>
        </pc:spChg>
        <pc:spChg chg="del mod">
          <ac:chgData name="Ben Eli" userId="0b80b2d8-3a31-419f-9c9e-96dea231d9fe" providerId="ADAL" clId="{23CA7154-5544-4F8C-8FF0-7DDDFEA0F713}" dt="2023-04-10T19:11:43.432" v="3995" actId="478"/>
          <ac:spMkLst>
            <pc:docMk/>
            <pc:sldMk cId="1461672822" sldId="329"/>
            <ac:spMk id="3" creationId="{451DAA6E-B32E-2508-FF30-0F271758CC3D}"/>
          </ac:spMkLst>
        </pc:spChg>
        <pc:spChg chg="add">
          <ac:chgData name="Ben Eli" userId="0b80b2d8-3a31-419f-9c9e-96dea231d9fe" providerId="ADAL" clId="{23CA7154-5544-4F8C-8FF0-7DDDFEA0F713}" dt="2023-04-10T19:11:38.834" v="3993" actId="26606"/>
          <ac:spMkLst>
            <pc:docMk/>
            <pc:sldMk cId="1461672822" sldId="329"/>
            <ac:spMk id="8" creationId="{33474BD5-5CDD-4624-B265-461D5D2FAB8D}"/>
          </ac:spMkLst>
        </pc:spChg>
        <pc:spChg chg="add">
          <ac:chgData name="Ben Eli" userId="0b80b2d8-3a31-419f-9c9e-96dea231d9fe" providerId="ADAL" clId="{23CA7154-5544-4F8C-8FF0-7DDDFEA0F713}" dt="2023-04-10T19:11:38.834" v="3993" actId="26606"/>
          <ac:spMkLst>
            <pc:docMk/>
            <pc:sldMk cId="1461672822" sldId="329"/>
            <ac:spMk id="21" creationId="{9E382A3D-2F90-475C-8DF2-F666FEA3425B}"/>
          </ac:spMkLst>
        </pc:spChg>
        <pc:grpChg chg="add">
          <ac:chgData name="Ben Eli" userId="0b80b2d8-3a31-419f-9c9e-96dea231d9fe" providerId="ADAL" clId="{23CA7154-5544-4F8C-8FF0-7DDDFEA0F713}" dt="2023-04-10T19:11:38.834" v="3993" actId="26606"/>
          <ac:grpSpMkLst>
            <pc:docMk/>
            <pc:sldMk cId="1461672822" sldId="329"/>
            <ac:grpSpMk id="10" creationId="{97541F74-7AB4-44F5-B299-DC46587E96D6}"/>
          </ac:grpSpMkLst>
        </pc:grpChg>
        <pc:grpChg chg="del">
          <ac:chgData name="Ben Eli" userId="0b80b2d8-3a31-419f-9c9e-96dea231d9fe" providerId="ADAL" clId="{23CA7154-5544-4F8C-8FF0-7DDDFEA0F713}" dt="2023-04-10T19:11:12.160" v="3964"/>
          <ac:grpSpMkLst>
            <pc:docMk/>
            <pc:sldMk cId="1461672822" sldId="329"/>
            <ac:grpSpMk id="47" creationId="{0C5EAE72-3D24-4A03-9BDF-FBE8C100AF82}"/>
          </ac:grpSpMkLst>
        </pc:grpChg>
        <pc:picChg chg="add del">
          <ac:chgData name="Ben Eli" userId="0b80b2d8-3a31-419f-9c9e-96dea231d9fe" providerId="ADAL" clId="{23CA7154-5544-4F8C-8FF0-7DDDFEA0F713}" dt="2023-04-10T19:11:38.801" v="3992" actId="26606"/>
          <ac:picMkLst>
            <pc:docMk/>
            <pc:sldMk cId="1461672822" sldId="329"/>
            <ac:picMk id="7" creationId="{A2EB8EEC-9D44-11EE-DE63-DDE180235D34}"/>
          </ac:picMkLst>
        </pc:picChg>
        <pc:picChg chg="del">
          <ac:chgData name="Ben Eli" userId="0b80b2d8-3a31-419f-9c9e-96dea231d9fe" providerId="ADAL" clId="{23CA7154-5544-4F8C-8FF0-7DDDFEA0F713}" dt="2023-04-10T19:11:23.696" v="3990" actId="478"/>
          <ac:picMkLst>
            <pc:docMk/>
            <pc:sldMk cId="1461672822" sldId="329"/>
            <ac:picMk id="44" creationId="{60BB1774-E186-67E6-1097-EB941F59B097}"/>
          </ac:picMkLst>
        </pc:picChg>
      </pc:sldChg>
      <pc:sldChg chg="delSp modSp add del mod setBg delDesignElem">
        <pc:chgData name="Ben Eli" userId="0b80b2d8-3a31-419f-9c9e-96dea231d9fe" providerId="ADAL" clId="{23CA7154-5544-4F8C-8FF0-7DDDFEA0F713}" dt="2023-04-11T14:33:33.877" v="4264" actId="47"/>
        <pc:sldMkLst>
          <pc:docMk/>
          <pc:sldMk cId="3008014483" sldId="330"/>
        </pc:sldMkLst>
        <pc:spChg chg="mod">
          <ac:chgData name="Ben Eli" userId="0b80b2d8-3a31-419f-9c9e-96dea231d9fe" providerId="ADAL" clId="{23CA7154-5544-4F8C-8FF0-7DDDFEA0F713}" dt="2023-04-10T19:13:03.054" v="4000"/>
          <ac:spMkLst>
            <pc:docMk/>
            <pc:sldMk cId="3008014483" sldId="330"/>
            <ac:spMk id="2" creationId="{3D312676-D692-71ED-A4F0-765DB9E1C9DD}"/>
          </ac:spMkLst>
        </pc:spChg>
        <pc:spChg chg="del">
          <ac:chgData name="Ben Eli" userId="0b80b2d8-3a31-419f-9c9e-96dea231d9fe" providerId="ADAL" clId="{23CA7154-5544-4F8C-8FF0-7DDDFEA0F713}" dt="2023-04-10T19:12:05.538" v="3997"/>
          <ac:spMkLst>
            <pc:docMk/>
            <pc:sldMk cId="3008014483" sldId="330"/>
            <ac:spMk id="8" creationId="{33474BD5-5CDD-4624-B265-461D5D2FAB8D}"/>
          </ac:spMkLst>
        </pc:spChg>
        <pc:spChg chg="del">
          <ac:chgData name="Ben Eli" userId="0b80b2d8-3a31-419f-9c9e-96dea231d9fe" providerId="ADAL" clId="{23CA7154-5544-4F8C-8FF0-7DDDFEA0F713}" dt="2023-04-10T19:12:05.538" v="3997"/>
          <ac:spMkLst>
            <pc:docMk/>
            <pc:sldMk cId="3008014483" sldId="330"/>
            <ac:spMk id="21" creationId="{9E382A3D-2F90-475C-8DF2-F666FEA3425B}"/>
          </ac:spMkLst>
        </pc:spChg>
        <pc:grpChg chg="del">
          <ac:chgData name="Ben Eli" userId="0b80b2d8-3a31-419f-9c9e-96dea231d9fe" providerId="ADAL" clId="{23CA7154-5544-4F8C-8FF0-7DDDFEA0F713}" dt="2023-04-10T19:12:05.538" v="3997"/>
          <ac:grpSpMkLst>
            <pc:docMk/>
            <pc:sldMk cId="3008014483" sldId="330"/>
            <ac:grpSpMk id="10" creationId="{97541F74-7AB4-44F5-B299-DC46587E96D6}"/>
          </ac:grpSpMkLst>
        </pc:grpChg>
      </pc:sldChg>
      <pc:sldChg chg="addSp delSp modSp add mod setBg delDesignElem">
        <pc:chgData name="Ben Eli" userId="0b80b2d8-3a31-419f-9c9e-96dea231d9fe" providerId="ADAL" clId="{23CA7154-5544-4F8C-8FF0-7DDDFEA0F713}" dt="2023-04-12T13:39:46.242" v="9301" actId="1037"/>
        <pc:sldMkLst>
          <pc:docMk/>
          <pc:sldMk cId="1678510605" sldId="331"/>
        </pc:sldMkLst>
        <pc:spChg chg="mod ord">
          <ac:chgData name="Ben Eli" userId="0b80b2d8-3a31-419f-9c9e-96dea231d9fe" providerId="ADAL" clId="{23CA7154-5544-4F8C-8FF0-7DDDFEA0F713}" dt="2023-04-12T13:39:46.242" v="9301" actId="1037"/>
          <ac:spMkLst>
            <pc:docMk/>
            <pc:sldMk cId="1678510605" sldId="331"/>
            <ac:spMk id="2" creationId="{3D312676-D692-71ED-A4F0-765DB9E1C9DD}"/>
          </ac:spMkLst>
        </pc:spChg>
        <pc:spChg chg="del">
          <ac:chgData name="Ben Eli" userId="0b80b2d8-3a31-419f-9c9e-96dea231d9fe" providerId="ADAL" clId="{23CA7154-5544-4F8C-8FF0-7DDDFEA0F713}" dt="2023-04-10T19:13:12.164" v="4002"/>
          <ac:spMkLst>
            <pc:docMk/>
            <pc:sldMk cId="1678510605" sldId="331"/>
            <ac:spMk id="8" creationId="{33474BD5-5CDD-4624-B265-461D5D2FAB8D}"/>
          </ac:spMkLst>
        </pc:spChg>
        <pc:spChg chg="del">
          <ac:chgData name="Ben Eli" userId="0b80b2d8-3a31-419f-9c9e-96dea231d9fe" providerId="ADAL" clId="{23CA7154-5544-4F8C-8FF0-7DDDFEA0F713}" dt="2023-04-10T19:13:12.164" v="4002"/>
          <ac:spMkLst>
            <pc:docMk/>
            <pc:sldMk cId="1678510605" sldId="331"/>
            <ac:spMk id="21" creationId="{9E382A3D-2F90-475C-8DF2-F666FEA3425B}"/>
          </ac:spMkLst>
        </pc:spChg>
        <pc:spChg chg="add del">
          <ac:chgData name="Ben Eli" userId="0b80b2d8-3a31-419f-9c9e-96dea231d9fe" providerId="ADAL" clId="{23CA7154-5544-4F8C-8FF0-7DDDFEA0F713}" dt="2023-04-12T13:39:31.499" v="9187" actId="26606"/>
          <ac:spMkLst>
            <pc:docMk/>
            <pc:sldMk cId="1678510605" sldId="331"/>
            <ac:spMk id="9223" creationId="{2668F1A4-6DBB-4F0B-A679-6EE5483638F8}"/>
          </ac:spMkLst>
        </pc:spChg>
        <pc:spChg chg="add del">
          <ac:chgData name="Ben Eli" userId="0b80b2d8-3a31-419f-9c9e-96dea231d9fe" providerId="ADAL" clId="{23CA7154-5544-4F8C-8FF0-7DDDFEA0F713}" dt="2023-04-12T13:39:31.499" v="9187" actId="26606"/>
          <ac:spMkLst>
            <pc:docMk/>
            <pc:sldMk cId="1678510605" sldId="331"/>
            <ac:spMk id="9225" creationId="{B8DBF1C0-B8F1-4AAC-8704-256BA0E9D63B}"/>
          </ac:spMkLst>
        </pc:spChg>
        <pc:spChg chg="add del">
          <ac:chgData name="Ben Eli" userId="0b80b2d8-3a31-419f-9c9e-96dea231d9fe" providerId="ADAL" clId="{23CA7154-5544-4F8C-8FF0-7DDDFEA0F713}" dt="2023-04-12T13:39:31.499" v="9187" actId="26606"/>
          <ac:spMkLst>
            <pc:docMk/>
            <pc:sldMk cId="1678510605" sldId="331"/>
            <ac:spMk id="9227" creationId="{B70F7E59-C971-4F55-8E3A-1E583B65FCB9}"/>
          </ac:spMkLst>
        </pc:spChg>
        <pc:spChg chg="add">
          <ac:chgData name="Ben Eli" userId="0b80b2d8-3a31-419f-9c9e-96dea231d9fe" providerId="ADAL" clId="{23CA7154-5544-4F8C-8FF0-7DDDFEA0F713}" dt="2023-04-12T13:39:31.499" v="9187" actId="26606"/>
          <ac:spMkLst>
            <pc:docMk/>
            <pc:sldMk cId="1678510605" sldId="331"/>
            <ac:spMk id="9232" creationId="{2668F1A4-6DBB-4F0B-A679-6EE5483638F8}"/>
          </ac:spMkLst>
        </pc:spChg>
        <pc:spChg chg="add">
          <ac:chgData name="Ben Eli" userId="0b80b2d8-3a31-419f-9c9e-96dea231d9fe" providerId="ADAL" clId="{23CA7154-5544-4F8C-8FF0-7DDDFEA0F713}" dt="2023-04-12T13:39:31.499" v="9187" actId="26606"/>
          <ac:spMkLst>
            <pc:docMk/>
            <pc:sldMk cId="1678510605" sldId="331"/>
            <ac:spMk id="9234" creationId="{B8DBF1C0-B8F1-4AAC-8704-256BA0E9D63B}"/>
          </ac:spMkLst>
        </pc:spChg>
        <pc:spChg chg="add">
          <ac:chgData name="Ben Eli" userId="0b80b2d8-3a31-419f-9c9e-96dea231d9fe" providerId="ADAL" clId="{23CA7154-5544-4F8C-8FF0-7DDDFEA0F713}" dt="2023-04-12T13:39:31.499" v="9187" actId="26606"/>
          <ac:spMkLst>
            <pc:docMk/>
            <pc:sldMk cId="1678510605" sldId="331"/>
            <ac:spMk id="9236" creationId="{B70F7E59-C971-4F55-8E3A-1E583B65FCB9}"/>
          </ac:spMkLst>
        </pc:spChg>
        <pc:grpChg chg="del">
          <ac:chgData name="Ben Eli" userId="0b80b2d8-3a31-419f-9c9e-96dea231d9fe" providerId="ADAL" clId="{23CA7154-5544-4F8C-8FF0-7DDDFEA0F713}" dt="2023-04-10T19:13:12.164" v="4002"/>
          <ac:grpSpMkLst>
            <pc:docMk/>
            <pc:sldMk cId="1678510605" sldId="331"/>
            <ac:grpSpMk id="10" creationId="{97541F74-7AB4-44F5-B299-DC46587E96D6}"/>
          </ac:grpSpMkLst>
        </pc:grpChg>
        <pc:picChg chg="add mod">
          <ac:chgData name="Ben Eli" userId="0b80b2d8-3a31-419f-9c9e-96dea231d9fe" providerId="ADAL" clId="{23CA7154-5544-4F8C-8FF0-7DDDFEA0F713}" dt="2023-04-12T13:39:27.801" v="9186" actId="1076"/>
          <ac:picMkLst>
            <pc:docMk/>
            <pc:sldMk cId="1678510605" sldId="331"/>
            <ac:picMk id="9218" creationId="{46258F3E-8FBD-48C1-F9F8-752AD0093B7C}"/>
          </ac:picMkLst>
        </pc:picChg>
      </pc:sldChg>
      <pc:sldChg chg="modSp new del mod modShow modNotesTx">
        <pc:chgData name="Ben Eli" userId="0b80b2d8-3a31-419f-9c9e-96dea231d9fe" providerId="ADAL" clId="{23CA7154-5544-4F8C-8FF0-7DDDFEA0F713}" dt="2023-04-11T18:29:25.854" v="5632" actId="47"/>
        <pc:sldMkLst>
          <pc:docMk/>
          <pc:sldMk cId="22614694" sldId="332"/>
        </pc:sldMkLst>
        <pc:spChg chg="mod">
          <ac:chgData name="Ben Eli" userId="0b80b2d8-3a31-419f-9c9e-96dea231d9fe" providerId="ADAL" clId="{23CA7154-5544-4F8C-8FF0-7DDDFEA0F713}" dt="2023-04-11T14:26:58.836" v="4027" actId="20577"/>
          <ac:spMkLst>
            <pc:docMk/>
            <pc:sldMk cId="22614694" sldId="332"/>
            <ac:spMk id="2" creationId="{DECF5B36-A367-3431-BB4D-AA1660827751}"/>
          </ac:spMkLst>
        </pc:spChg>
        <pc:spChg chg="mod">
          <ac:chgData name="Ben Eli" userId="0b80b2d8-3a31-419f-9c9e-96dea231d9fe" providerId="ADAL" clId="{23CA7154-5544-4F8C-8FF0-7DDDFEA0F713}" dt="2023-04-11T14:31:19.778" v="4239"/>
          <ac:spMkLst>
            <pc:docMk/>
            <pc:sldMk cId="22614694" sldId="332"/>
            <ac:spMk id="3" creationId="{61CB7254-74BB-0666-1EC9-D68ED62D4FA3}"/>
          </ac:spMkLst>
        </pc:spChg>
      </pc:sldChg>
      <pc:sldChg chg="addSp modSp add mod setBg">
        <pc:chgData name="Ben Eli" userId="0b80b2d8-3a31-419f-9c9e-96dea231d9fe" providerId="ADAL" clId="{23CA7154-5544-4F8C-8FF0-7DDDFEA0F713}" dt="2023-04-12T13:36:44.473" v="9176" actId="1076"/>
        <pc:sldMkLst>
          <pc:docMk/>
          <pc:sldMk cId="1299400113" sldId="333"/>
        </pc:sldMkLst>
        <pc:spChg chg="mod ord">
          <ac:chgData name="Ben Eli" userId="0b80b2d8-3a31-419f-9c9e-96dea231d9fe" providerId="ADAL" clId="{23CA7154-5544-4F8C-8FF0-7DDDFEA0F713}" dt="2023-04-12T13:36:44.473" v="9176" actId="1076"/>
          <ac:spMkLst>
            <pc:docMk/>
            <pc:sldMk cId="1299400113" sldId="333"/>
            <ac:spMk id="2" creationId="{3D312676-D692-71ED-A4F0-765DB9E1C9DD}"/>
          </ac:spMkLst>
        </pc:spChg>
        <pc:spChg chg="add">
          <ac:chgData name="Ben Eli" userId="0b80b2d8-3a31-419f-9c9e-96dea231d9fe" providerId="ADAL" clId="{23CA7154-5544-4F8C-8FF0-7DDDFEA0F713}" dt="2023-04-12T13:36:24.932" v="9171" actId="26606"/>
          <ac:spMkLst>
            <pc:docMk/>
            <pc:sldMk cId="1299400113" sldId="333"/>
            <ac:spMk id="7175" creationId="{2668F1A4-6DBB-4F0B-A679-6EE5483638F8}"/>
          </ac:spMkLst>
        </pc:spChg>
        <pc:spChg chg="add">
          <ac:chgData name="Ben Eli" userId="0b80b2d8-3a31-419f-9c9e-96dea231d9fe" providerId="ADAL" clId="{23CA7154-5544-4F8C-8FF0-7DDDFEA0F713}" dt="2023-04-12T13:36:24.932" v="9171" actId="26606"/>
          <ac:spMkLst>
            <pc:docMk/>
            <pc:sldMk cId="1299400113" sldId="333"/>
            <ac:spMk id="7177" creationId="{B8DBF1C0-B8F1-4AAC-8704-256BA0E9D63B}"/>
          </ac:spMkLst>
        </pc:spChg>
        <pc:spChg chg="add">
          <ac:chgData name="Ben Eli" userId="0b80b2d8-3a31-419f-9c9e-96dea231d9fe" providerId="ADAL" clId="{23CA7154-5544-4F8C-8FF0-7DDDFEA0F713}" dt="2023-04-12T13:36:24.932" v="9171" actId="26606"/>
          <ac:spMkLst>
            <pc:docMk/>
            <pc:sldMk cId="1299400113" sldId="333"/>
            <ac:spMk id="7179" creationId="{B70F7E59-C971-4F55-8E3A-1E583B65FCB9}"/>
          </ac:spMkLst>
        </pc:spChg>
        <pc:picChg chg="add mod">
          <ac:chgData name="Ben Eli" userId="0b80b2d8-3a31-419f-9c9e-96dea231d9fe" providerId="ADAL" clId="{23CA7154-5544-4F8C-8FF0-7DDDFEA0F713}" dt="2023-04-12T13:36:24.932" v="9171" actId="26606"/>
          <ac:picMkLst>
            <pc:docMk/>
            <pc:sldMk cId="1299400113" sldId="333"/>
            <ac:picMk id="7170" creationId="{5633D81A-003F-4A55-53C5-FD2756078516}"/>
          </ac:picMkLst>
        </pc:picChg>
      </pc:sldChg>
      <pc:sldChg chg="addSp modSp add mod setBg">
        <pc:chgData name="Ben Eli" userId="0b80b2d8-3a31-419f-9c9e-96dea231d9fe" providerId="ADAL" clId="{23CA7154-5544-4F8C-8FF0-7DDDFEA0F713}" dt="2023-04-12T13:37:30.042" v="9180" actId="1076"/>
        <pc:sldMkLst>
          <pc:docMk/>
          <pc:sldMk cId="3389271116" sldId="334"/>
        </pc:sldMkLst>
        <pc:spChg chg="mod ord">
          <ac:chgData name="Ben Eli" userId="0b80b2d8-3a31-419f-9c9e-96dea231d9fe" providerId="ADAL" clId="{23CA7154-5544-4F8C-8FF0-7DDDFEA0F713}" dt="2023-04-12T13:37:30.042" v="9180" actId="1076"/>
          <ac:spMkLst>
            <pc:docMk/>
            <pc:sldMk cId="3389271116" sldId="334"/>
            <ac:spMk id="2" creationId="{3D312676-D692-71ED-A4F0-765DB9E1C9DD}"/>
          </ac:spMkLst>
        </pc:spChg>
        <pc:spChg chg="add">
          <ac:chgData name="Ben Eli" userId="0b80b2d8-3a31-419f-9c9e-96dea231d9fe" providerId="ADAL" clId="{23CA7154-5544-4F8C-8FF0-7DDDFEA0F713}" dt="2023-04-12T13:37:17.971" v="9178" actId="26606"/>
          <ac:spMkLst>
            <pc:docMk/>
            <pc:sldMk cId="3389271116" sldId="334"/>
            <ac:spMk id="8199" creationId="{2668F1A4-6DBB-4F0B-A679-6EE5483638F8}"/>
          </ac:spMkLst>
        </pc:spChg>
        <pc:spChg chg="add">
          <ac:chgData name="Ben Eli" userId="0b80b2d8-3a31-419f-9c9e-96dea231d9fe" providerId="ADAL" clId="{23CA7154-5544-4F8C-8FF0-7DDDFEA0F713}" dt="2023-04-12T13:37:17.971" v="9178" actId="26606"/>
          <ac:spMkLst>
            <pc:docMk/>
            <pc:sldMk cId="3389271116" sldId="334"/>
            <ac:spMk id="8201" creationId="{B8DBF1C0-B8F1-4AAC-8704-256BA0E9D63B}"/>
          </ac:spMkLst>
        </pc:spChg>
        <pc:spChg chg="add">
          <ac:chgData name="Ben Eli" userId="0b80b2d8-3a31-419f-9c9e-96dea231d9fe" providerId="ADAL" clId="{23CA7154-5544-4F8C-8FF0-7DDDFEA0F713}" dt="2023-04-12T13:37:17.971" v="9178" actId="26606"/>
          <ac:spMkLst>
            <pc:docMk/>
            <pc:sldMk cId="3389271116" sldId="334"/>
            <ac:spMk id="8203" creationId="{B70F7E59-C971-4F55-8E3A-1E583B65FCB9}"/>
          </ac:spMkLst>
        </pc:spChg>
        <pc:picChg chg="add mod">
          <ac:chgData name="Ben Eli" userId="0b80b2d8-3a31-419f-9c9e-96dea231d9fe" providerId="ADAL" clId="{23CA7154-5544-4F8C-8FF0-7DDDFEA0F713}" dt="2023-04-12T13:37:17.971" v="9178" actId="26606"/>
          <ac:picMkLst>
            <pc:docMk/>
            <pc:sldMk cId="3389271116" sldId="334"/>
            <ac:picMk id="8194" creationId="{D76D818C-39B8-FE2C-1B36-76FA83295D94}"/>
          </ac:picMkLst>
        </pc:picChg>
      </pc:sldChg>
      <pc:sldChg chg="modSp add mod modNotesTx">
        <pc:chgData name="Ben Eli" userId="0b80b2d8-3a31-419f-9c9e-96dea231d9fe" providerId="ADAL" clId="{23CA7154-5544-4F8C-8FF0-7DDDFEA0F713}" dt="2023-04-12T13:20:45.746" v="9012" actId="207"/>
        <pc:sldMkLst>
          <pc:docMk/>
          <pc:sldMk cId="2512075980" sldId="335"/>
        </pc:sldMkLst>
        <pc:spChg chg="mod">
          <ac:chgData name="Ben Eli" userId="0b80b2d8-3a31-419f-9c9e-96dea231d9fe" providerId="ADAL" clId="{23CA7154-5544-4F8C-8FF0-7DDDFEA0F713}" dt="2023-04-11T18:31:16.396" v="5722" actId="20577"/>
          <ac:spMkLst>
            <pc:docMk/>
            <pc:sldMk cId="2512075980" sldId="335"/>
            <ac:spMk id="2" creationId="{0EAEB351-5C79-B8C8-C7A1-E20A27AF7B54}"/>
          </ac:spMkLst>
        </pc:spChg>
        <pc:spChg chg="mod">
          <ac:chgData name="Ben Eli" userId="0b80b2d8-3a31-419f-9c9e-96dea231d9fe" providerId="ADAL" clId="{23CA7154-5544-4F8C-8FF0-7DDDFEA0F713}" dt="2023-04-12T13:20:45.746" v="9012" actId="207"/>
          <ac:spMkLst>
            <pc:docMk/>
            <pc:sldMk cId="2512075980" sldId="335"/>
            <ac:spMk id="3" creationId="{E5F138F7-32DB-880E-3DBA-203F4CE9F996}"/>
          </ac:spMkLst>
        </pc:spChg>
      </pc:sldChg>
      <pc:sldChg chg="modSp add mod">
        <pc:chgData name="Ben Eli" userId="0b80b2d8-3a31-419f-9c9e-96dea231d9fe" providerId="ADAL" clId="{23CA7154-5544-4F8C-8FF0-7DDDFEA0F713}" dt="2023-04-11T19:35:38.074" v="5780" actId="1035"/>
        <pc:sldMkLst>
          <pc:docMk/>
          <pc:sldMk cId="841371434" sldId="336"/>
        </pc:sldMkLst>
        <pc:picChg chg="mod">
          <ac:chgData name="Ben Eli" userId="0b80b2d8-3a31-419f-9c9e-96dea231d9fe" providerId="ADAL" clId="{23CA7154-5544-4F8C-8FF0-7DDDFEA0F713}" dt="2023-04-11T19:35:38.074" v="5780" actId="1035"/>
          <ac:picMkLst>
            <pc:docMk/>
            <pc:sldMk cId="841371434" sldId="336"/>
            <ac:picMk id="4" creationId="{93FF981B-3F9A-D733-DD86-6BCFE3B16451}"/>
          </ac:picMkLst>
        </pc:picChg>
      </pc:sldChg>
      <pc:sldChg chg="addSp modSp add mod">
        <pc:chgData name="Ben Eli" userId="0b80b2d8-3a31-419f-9c9e-96dea231d9fe" providerId="ADAL" clId="{23CA7154-5544-4F8C-8FF0-7DDDFEA0F713}" dt="2023-04-11T19:33:55.510" v="5758" actId="1076"/>
        <pc:sldMkLst>
          <pc:docMk/>
          <pc:sldMk cId="184396891" sldId="337"/>
        </pc:sldMkLst>
        <pc:picChg chg="add mod">
          <ac:chgData name="Ben Eli" userId="0b80b2d8-3a31-419f-9c9e-96dea231d9fe" providerId="ADAL" clId="{23CA7154-5544-4F8C-8FF0-7DDDFEA0F713}" dt="2023-04-11T19:33:55.510" v="5758" actId="1076"/>
          <ac:picMkLst>
            <pc:docMk/>
            <pc:sldMk cId="184396891" sldId="337"/>
            <ac:picMk id="4" creationId="{7BD16018-AE6D-28BF-BD48-75976B8F2619}"/>
          </ac:picMkLst>
        </pc:picChg>
      </pc:sldChg>
      <pc:sldChg chg="addSp delSp modSp add mod">
        <pc:chgData name="Ben Eli" userId="0b80b2d8-3a31-419f-9c9e-96dea231d9fe" providerId="ADAL" clId="{23CA7154-5544-4F8C-8FF0-7DDDFEA0F713}" dt="2023-04-11T19:34:35.890" v="5763" actId="1076"/>
        <pc:sldMkLst>
          <pc:docMk/>
          <pc:sldMk cId="1127654255" sldId="338"/>
        </pc:sldMkLst>
        <pc:picChg chg="del">
          <ac:chgData name="Ben Eli" userId="0b80b2d8-3a31-419f-9c9e-96dea231d9fe" providerId="ADAL" clId="{23CA7154-5544-4F8C-8FF0-7DDDFEA0F713}" dt="2023-04-11T19:34:32.109" v="5760" actId="478"/>
          <ac:picMkLst>
            <pc:docMk/>
            <pc:sldMk cId="1127654255" sldId="338"/>
            <ac:picMk id="4" creationId="{7BD16018-AE6D-28BF-BD48-75976B8F2619}"/>
          </ac:picMkLst>
        </pc:picChg>
        <pc:picChg chg="add mod">
          <ac:chgData name="Ben Eli" userId="0b80b2d8-3a31-419f-9c9e-96dea231d9fe" providerId="ADAL" clId="{23CA7154-5544-4F8C-8FF0-7DDDFEA0F713}" dt="2023-04-11T19:34:35.890" v="5763" actId="1076"/>
          <ac:picMkLst>
            <pc:docMk/>
            <pc:sldMk cId="1127654255" sldId="338"/>
            <ac:picMk id="5" creationId="{69A6EB21-8A3B-A21E-F532-5C678B6679EF}"/>
          </ac:picMkLst>
        </pc:picChg>
      </pc:sldChg>
      <pc:sldChg chg="modSp add mod modNotesTx">
        <pc:chgData name="Ben Eli" userId="0b80b2d8-3a31-419f-9c9e-96dea231d9fe" providerId="ADAL" clId="{23CA7154-5544-4F8C-8FF0-7DDDFEA0F713}" dt="2023-04-12T11:27:13.675" v="8750" actId="207"/>
        <pc:sldMkLst>
          <pc:docMk/>
          <pc:sldMk cId="3927100268" sldId="339"/>
        </pc:sldMkLst>
        <pc:spChg chg="mod">
          <ac:chgData name="Ben Eli" userId="0b80b2d8-3a31-419f-9c9e-96dea231d9fe" providerId="ADAL" clId="{23CA7154-5544-4F8C-8FF0-7DDDFEA0F713}" dt="2023-04-11T19:36:55.102" v="5869" actId="20577"/>
          <ac:spMkLst>
            <pc:docMk/>
            <pc:sldMk cId="3927100268" sldId="339"/>
            <ac:spMk id="2" creationId="{0EAEB351-5C79-B8C8-C7A1-E20A27AF7B54}"/>
          </ac:spMkLst>
        </pc:spChg>
        <pc:spChg chg="mod">
          <ac:chgData name="Ben Eli" userId="0b80b2d8-3a31-419f-9c9e-96dea231d9fe" providerId="ADAL" clId="{23CA7154-5544-4F8C-8FF0-7DDDFEA0F713}" dt="2023-04-12T11:27:13.675" v="8750" actId="207"/>
          <ac:spMkLst>
            <pc:docMk/>
            <pc:sldMk cId="3927100268" sldId="339"/>
            <ac:spMk id="3" creationId="{E5F138F7-32DB-880E-3DBA-203F4CE9F996}"/>
          </ac:spMkLst>
        </pc:spChg>
      </pc:sldChg>
      <pc:sldChg chg="modSp add mod">
        <pc:chgData name="Ben Eli" userId="0b80b2d8-3a31-419f-9c9e-96dea231d9fe" providerId="ADAL" clId="{23CA7154-5544-4F8C-8FF0-7DDDFEA0F713}" dt="2023-04-12T10:56:48.236" v="8031" actId="207"/>
        <pc:sldMkLst>
          <pc:docMk/>
          <pc:sldMk cId="1714039457" sldId="340"/>
        </pc:sldMkLst>
        <pc:spChg chg="mod">
          <ac:chgData name="Ben Eli" userId="0b80b2d8-3a31-419f-9c9e-96dea231d9fe" providerId="ADAL" clId="{23CA7154-5544-4F8C-8FF0-7DDDFEA0F713}" dt="2023-04-12T10:56:48.236" v="8031" actId="207"/>
          <ac:spMkLst>
            <pc:docMk/>
            <pc:sldMk cId="1714039457" sldId="340"/>
            <ac:spMk id="3" creationId="{E5F138F7-32DB-880E-3DBA-203F4CE9F996}"/>
          </ac:spMkLst>
        </pc:spChg>
      </pc:sldChg>
      <pc:sldChg chg="addSp delSp modSp add mod modNotesTx">
        <pc:chgData name="Ben Eli" userId="0b80b2d8-3a31-419f-9c9e-96dea231d9fe" providerId="ADAL" clId="{23CA7154-5544-4F8C-8FF0-7DDDFEA0F713}" dt="2023-04-12T13:20:31.133" v="9008" actId="207"/>
        <pc:sldMkLst>
          <pc:docMk/>
          <pc:sldMk cId="901709372" sldId="341"/>
        </pc:sldMkLst>
        <pc:spChg chg="add mod">
          <ac:chgData name="Ben Eli" userId="0b80b2d8-3a31-419f-9c9e-96dea231d9fe" providerId="ADAL" clId="{23CA7154-5544-4F8C-8FF0-7DDDFEA0F713}" dt="2023-04-12T13:20:31.133" v="9008" actId="207"/>
          <ac:spMkLst>
            <pc:docMk/>
            <pc:sldMk cId="901709372" sldId="341"/>
            <ac:spMk id="2" creationId="{15C84BD8-095C-332B-0318-1720F206E7EC}"/>
          </ac:spMkLst>
        </pc:spChg>
        <pc:spChg chg="del mod">
          <ac:chgData name="Ben Eli" userId="0b80b2d8-3a31-419f-9c9e-96dea231d9fe" providerId="ADAL" clId="{23CA7154-5544-4F8C-8FF0-7DDDFEA0F713}" dt="2023-04-11T21:08:17.580" v="6677" actId="478"/>
          <ac:spMkLst>
            <pc:docMk/>
            <pc:sldMk cId="901709372" sldId="341"/>
            <ac:spMk id="4" creationId="{906FEFDB-33C6-9260-F229-0F580ED51763}"/>
          </ac:spMkLst>
        </pc:spChg>
        <pc:picChg chg="del">
          <ac:chgData name="Ben Eli" userId="0b80b2d8-3a31-419f-9c9e-96dea231d9fe" providerId="ADAL" clId="{23CA7154-5544-4F8C-8FF0-7DDDFEA0F713}" dt="2023-04-11T21:08:12.402" v="6675" actId="478"/>
          <ac:picMkLst>
            <pc:docMk/>
            <pc:sldMk cId="901709372" sldId="341"/>
            <ac:picMk id="1026" creationId="{3CE131C1-41CA-CC32-3145-D70A197B26EE}"/>
          </ac:picMkLst>
        </pc:picChg>
      </pc:sldChg>
      <pc:sldChg chg="delSp modSp add mod">
        <pc:chgData name="Ben Eli" userId="0b80b2d8-3a31-419f-9c9e-96dea231d9fe" providerId="ADAL" clId="{23CA7154-5544-4F8C-8FF0-7DDDFEA0F713}" dt="2023-04-11T21:19:08.237" v="6939" actId="1037"/>
        <pc:sldMkLst>
          <pc:docMk/>
          <pc:sldMk cId="3634716181" sldId="342"/>
        </pc:sldMkLst>
        <pc:graphicFrameChg chg="mod modGraphic">
          <ac:chgData name="Ben Eli" userId="0b80b2d8-3a31-419f-9c9e-96dea231d9fe" providerId="ADAL" clId="{23CA7154-5544-4F8C-8FF0-7DDDFEA0F713}" dt="2023-04-11T21:19:08.237" v="6939" actId="1037"/>
          <ac:graphicFrameMkLst>
            <pc:docMk/>
            <pc:sldMk cId="3634716181" sldId="342"/>
            <ac:graphicFrameMk id="12" creationId="{54D071C5-84AA-94AF-DAAB-AB76D4AEF841}"/>
          </ac:graphicFrameMkLst>
        </pc:graphicFrameChg>
        <pc:graphicFrameChg chg="mod modGraphic">
          <ac:chgData name="Ben Eli" userId="0b80b2d8-3a31-419f-9c9e-96dea231d9fe" providerId="ADAL" clId="{23CA7154-5544-4F8C-8FF0-7DDDFEA0F713}" dt="2023-04-11T21:19:03.534" v="6928" actId="1038"/>
          <ac:graphicFrameMkLst>
            <pc:docMk/>
            <pc:sldMk cId="3634716181" sldId="342"/>
            <ac:graphicFrameMk id="13" creationId="{03E47BF5-B428-3FC3-EF42-E6C021D858D8}"/>
          </ac:graphicFrameMkLst>
        </pc:graphicFrameChg>
        <pc:graphicFrameChg chg="del">
          <ac:chgData name="Ben Eli" userId="0b80b2d8-3a31-419f-9c9e-96dea231d9fe" providerId="ADAL" clId="{23CA7154-5544-4F8C-8FF0-7DDDFEA0F713}" dt="2023-04-11T21:18:21.499" v="6875" actId="478"/>
          <ac:graphicFrameMkLst>
            <pc:docMk/>
            <pc:sldMk cId="3634716181" sldId="342"/>
            <ac:graphicFrameMk id="14" creationId="{354D646B-2010-0B3E-0B6E-DA85D757283B}"/>
          </ac:graphicFrameMkLst>
        </pc:graphicFrameChg>
        <pc:graphicFrameChg chg="del">
          <ac:chgData name="Ben Eli" userId="0b80b2d8-3a31-419f-9c9e-96dea231d9fe" providerId="ADAL" clId="{23CA7154-5544-4F8C-8FF0-7DDDFEA0F713}" dt="2023-04-11T21:18:22.826" v="6876" actId="478"/>
          <ac:graphicFrameMkLst>
            <pc:docMk/>
            <pc:sldMk cId="3634716181" sldId="342"/>
            <ac:graphicFrameMk id="15" creationId="{A93A64F7-9EA5-F556-F6B7-122874C7128A}"/>
          </ac:graphicFrameMkLst>
        </pc:graphicFrameChg>
        <pc:graphicFrameChg chg="del">
          <ac:chgData name="Ben Eli" userId="0b80b2d8-3a31-419f-9c9e-96dea231d9fe" providerId="ADAL" clId="{23CA7154-5544-4F8C-8FF0-7DDDFEA0F713}" dt="2023-04-11T21:18:23.348" v="6877" actId="478"/>
          <ac:graphicFrameMkLst>
            <pc:docMk/>
            <pc:sldMk cId="3634716181" sldId="342"/>
            <ac:graphicFrameMk id="16" creationId="{04B9704D-6750-24F7-85A4-86E9E8781052}"/>
          </ac:graphicFrameMkLst>
        </pc:graphicFrameChg>
      </pc:sldChg>
      <pc:sldChg chg="modSp add mod">
        <pc:chgData name="Ben Eli" userId="0b80b2d8-3a31-419f-9c9e-96dea231d9fe" providerId="ADAL" clId="{23CA7154-5544-4F8C-8FF0-7DDDFEA0F713}" dt="2023-04-12T13:20:48.962" v="9013" actId="207"/>
        <pc:sldMkLst>
          <pc:docMk/>
          <pc:sldMk cId="1520404379" sldId="343"/>
        </pc:sldMkLst>
        <pc:spChg chg="mod">
          <ac:chgData name="Ben Eli" userId="0b80b2d8-3a31-419f-9c9e-96dea231d9fe" providerId="ADAL" clId="{23CA7154-5544-4F8C-8FF0-7DDDFEA0F713}" dt="2023-04-11T21:24:55.665" v="6987" actId="20577"/>
          <ac:spMkLst>
            <pc:docMk/>
            <pc:sldMk cId="1520404379" sldId="343"/>
            <ac:spMk id="2" creationId="{0EAEB351-5C79-B8C8-C7A1-E20A27AF7B54}"/>
          </ac:spMkLst>
        </pc:spChg>
        <pc:spChg chg="mod">
          <ac:chgData name="Ben Eli" userId="0b80b2d8-3a31-419f-9c9e-96dea231d9fe" providerId="ADAL" clId="{23CA7154-5544-4F8C-8FF0-7DDDFEA0F713}" dt="2023-04-12T13:20:48.962" v="9013" actId="207"/>
          <ac:spMkLst>
            <pc:docMk/>
            <pc:sldMk cId="1520404379" sldId="343"/>
            <ac:spMk id="3" creationId="{E5F138F7-32DB-880E-3DBA-203F4CE9F996}"/>
          </ac:spMkLst>
        </pc:spChg>
      </pc:sldChg>
      <pc:sldChg chg="modSp add del mod">
        <pc:chgData name="Ben Eli" userId="0b80b2d8-3a31-419f-9c9e-96dea231d9fe" providerId="ADAL" clId="{23CA7154-5544-4F8C-8FF0-7DDDFEA0F713}" dt="2023-04-12T13:47:33.689" v="9367" actId="47"/>
        <pc:sldMkLst>
          <pc:docMk/>
          <pc:sldMk cId="2662731145" sldId="344"/>
        </pc:sldMkLst>
        <pc:spChg chg="mod">
          <ac:chgData name="Ben Eli" userId="0b80b2d8-3a31-419f-9c9e-96dea231d9fe" providerId="ADAL" clId="{23CA7154-5544-4F8C-8FF0-7DDDFEA0F713}" dt="2023-04-12T13:12:31.806" v="8967" actId="20577"/>
          <ac:spMkLst>
            <pc:docMk/>
            <pc:sldMk cId="2662731145" sldId="344"/>
            <ac:spMk id="2" creationId="{0EAEB351-5C79-B8C8-C7A1-E20A27AF7B54}"/>
          </ac:spMkLst>
        </pc:spChg>
        <pc:spChg chg="mod">
          <ac:chgData name="Ben Eli" userId="0b80b2d8-3a31-419f-9c9e-96dea231d9fe" providerId="ADAL" clId="{23CA7154-5544-4F8C-8FF0-7DDDFEA0F713}" dt="2023-04-12T13:20:54.215" v="9015" actId="207"/>
          <ac:spMkLst>
            <pc:docMk/>
            <pc:sldMk cId="2662731145" sldId="344"/>
            <ac:spMk id="3" creationId="{E5F138F7-32DB-880E-3DBA-203F4CE9F996}"/>
          </ac:spMkLst>
        </pc:spChg>
      </pc:sldChg>
      <pc:sldChg chg="modSp add mod">
        <pc:chgData name="Ben Eli" userId="0b80b2d8-3a31-419f-9c9e-96dea231d9fe" providerId="ADAL" clId="{23CA7154-5544-4F8C-8FF0-7DDDFEA0F713}" dt="2023-04-12T13:47:45.026" v="9371" actId="207"/>
        <pc:sldMkLst>
          <pc:docMk/>
          <pc:sldMk cId="1009239262" sldId="345"/>
        </pc:sldMkLst>
        <pc:spChg chg="mod">
          <ac:chgData name="Ben Eli" userId="0b80b2d8-3a31-419f-9c9e-96dea231d9fe" providerId="ADAL" clId="{23CA7154-5544-4F8C-8FF0-7DDDFEA0F713}" dt="2023-04-12T13:47:45.026" v="9371" actId="207"/>
          <ac:spMkLst>
            <pc:docMk/>
            <pc:sldMk cId="1009239262" sldId="345"/>
            <ac:spMk id="3" creationId="{E5F138F7-32DB-880E-3DBA-203F4CE9F996}"/>
          </ac:spMkLst>
        </pc:spChg>
      </pc:sldChg>
      <pc:sldChg chg="addSp delSp modSp add mod modNotesTx">
        <pc:chgData name="Ben Eli" userId="0b80b2d8-3a31-419f-9c9e-96dea231d9fe" providerId="ADAL" clId="{23CA7154-5544-4F8C-8FF0-7DDDFEA0F713}" dt="2023-04-12T13:21:37.486" v="9024" actId="207"/>
        <pc:sldMkLst>
          <pc:docMk/>
          <pc:sldMk cId="1527559356" sldId="346"/>
        </pc:sldMkLst>
        <pc:spChg chg="mod">
          <ac:chgData name="Ben Eli" userId="0b80b2d8-3a31-419f-9c9e-96dea231d9fe" providerId="ADAL" clId="{23CA7154-5544-4F8C-8FF0-7DDDFEA0F713}" dt="2023-04-12T10:36:38.159" v="7399"/>
          <ac:spMkLst>
            <pc:docMk/>
            <pc:sldMk cId="1527559356" sldId="346"/>
            <ac:spMk id="2" creationId="{0EAEB351-5C79-B8C8-C7A1-E20A27AF7B54}"/>
          </ac:spMkLst>
        </pc:spChg>
        <pc:spChg chg="mod">
          <ac:chgData name="Ben Eli" userId="0b80b2d8-3a31-419f-9c9e-96dea231d9fe" providerId="ADAL" clId="{23CA7154-5544-4F8C-8FF0-7DDDFEA0F713}" dt="2023-04-12T13:21:37.486" v="9024" actId="207"/>
          <ac:spMkLst>
            <pc:docMk/>
            <pc:sldMk cId="1527559356" sldId="346"/>
            <ac:spMk id="3" creationId="{E5F138F7-32DB-880E-3DBA-203F4CE9F996}"/>
          </ac:spMkLst>
        </pc:spChg>
        <pc:picChg chg="del">
          <ac:chgData name="Ben Eli" userId="0b80b2d8-3a31-419f-9c9e-96dea231d9fe" providerId="ADAL" clId="{23CA7154-5544-4F8C-8FF0-7DDDFEA0F713}" dt="2023-04-12T10:36:41.290" v="7400" actId="478"/>
          <ac:picMkLst>
            <pc:docMk/>
            <pc:sldMk cId="1527559356" sldId="346"/>
            <ac:picMk id="5" creationId="{1180F41D-BACB-42B1-9CA6-3E16E028EF7E}"/>
          </ac:picMkLst>
        </pc:picChg>
        <pc:picChg chg="add mod">
          <ac:chgData name="Ben Eli" userId="0b80b2d8-3a31-419f-9c9e-96dea231d9fe" providerId="ADAL" clId="{23CA7154-5544-4F8C-8FF0-7DDDFEA0F713}" dt="2023-04-12T10:42:09.521" v="7520" actId="1037"/>
          <ac:picMkLst>
            <pc:docMk/>
            <pc:sldMk cId="1527559356" sldId="346"/>
            <ac:picMk id="6" creationId="{D13DBA02-AC48-5BD1-7494-6184F1A2B97F}"/>
          </ac:picMkLst>
        </pc:picChg>
        <pc:picChg chg="del">
          <ac:chgData name="Ben Eli" userId="0b80b2d8-3a31-419f-9c9e-96dea231d9fe" providerId="ADAL" clId="{23CA7154-5544-4F8C-8FF0-7DDDFEA0F713}" dt="2023-04-12T10:36:42.066" v="7401" actId="478"/>
          <ac:picMkLst>
            <pc:docMk/>
            <pc:sldMk cId="1527559356" sldId="346"/>
            <ac:picMk id="7" creationId="{3871FA6F-1B89-9EBE-5777-2F361D179439}"/>
          </ac:picMkLst>
        </pc:picChg>
        <pc:picChg chg="add del mod">
          <ac:chgData name="Ben Eli" userId="0b80b2d8-3a31-419f-9c9e-96dea231d9fe" providerId="ADAL" clId="{23CA7154-5544-4F8C-8FF0-7DDDFEA0F713}" dt="2023-04-12T10:52:44.341" v="7940" actId="478"/>
          <ac:picMkLst>
            <pc:docMk/>
            <pc:sldMk cId="1527559356" sldId="346"/>
            <ac:picMk id="9" creationId="{D143FE7F-B1A7-F444-87AA-17B3D6AE068F}"/>
          </ac:picMkLst>
        </pc:picChg>
        <pc:picChg chg="add del mod">
          <ac:chgData name="Ben Eli" userId="0b80b2d8-3a31-419f-9c9e-96dea231d9fe" providerId="ADAL" clId="{23CA7154-5544-4F8C-8FF0-7DDDFEA0F713}" dt="2023-04-12T10:52:43.320" v="7939" actId="478"/>
          <ac:picMkLst>
            <pc:docMk/>
            <pc:sldMk cId="1527559356" sldId="346"/>
            <ac:picMk id="10" creationId="{DDBE1257-6844-89DB-4BE1-07A804A2BB4B}"/>
          </ac:picMkLst>
        </pc:picChg>
        <pc:picChg chg="add del mod">
          <ac:chgData name="Ben Eli" userId="0b80b2d8-3a31-419f-9c9e-96dea231d9fe" providerId="ADAL" clId="{23CA7154-5544-4F8C-8FF0-7DDDFEA0F713}" dt="2023-04-12T10:52:42.936" v="7938" actId="478"/>
          <ac:picMkLst>
            <pc:docMk/>
            <pc:sldMk cId="1527559356" sldId="346"/>
            <ac:picMk id="11" creationId="{7EDAAFDB-05DD-467F-1BF4-7B91D645B64D}"/>
          </ac:picMkLst>
        </pc:picChg>
        <pc:picChg chg="add del mod">
          <ac:chgData name="Ben Eli" userId="0b80b2d8-3a31-419f-9c9e-96dea231d9fe" providerId="ADAL" clId="{23CA7154-5544-4F8C-8FF0-7DDDFEA0F713}" dt="2023-04-12T10:52:42.567" v="7937" actId="478"/>
          <ac:picMkLst>
            <pc:docMk/>
            <pc:sldMk cId="1527559356" sldId="346"/>
            <ac:picMk id="12" creationId="{9F690EBE-27C5-D38F-244C-BB141D3CACF4}"/>
          </ac:picMkLst>
        </pc:picChg>
        <pc:picChg chg="add del mod">
          <ac:chgData name="Ben Eli" userId="0b80b2d8-3a31-419f-9c9e-96dea231d9fe" providerId="ADAL" clId="{23CA7154-5544-4F8C-8FF0-7DDDFEA0F713}" dt="2023-04-12T10:52:42.178" v="7936" actId="478"/>
          <ac:picMkLst>
            <pc:docMk/>
            <pc:sldMk cId="1527559356" sldId="346"/>
            <ac:picMk id="13" creationId="{6F60780D-A888-EEEB-33E7-D840265733DA}"/>
          </ac:picMkLst>
        </pc:picChg>
        <pc:picChg chg="add del mod">
          <ac:chgData name="Ben Eli" userId="0b80b2d8-3a31-419f-9c9e-96dea231d9fe" providerId="ADAL" clId="{23CA7154-5544-4F8C-8FF0-7DDDFEA0F713}" dt="2023-04-12T10:52:41.661" v="7935" actId="478"/>
          <ac:picMkLst>
            <pc:docMk/>
            <pc:sldMk cId="1527559356" sldId="346"/>
            <ac:picMk id="15" creationId="{820477C2-0AF5-229C-4BB5-D9F40B2DAF3E}"/>
          </ac:picMkLst>
        </pc:picChg>
      </pc:sldChg>
      <pc:sldChg chg="addSp delSp modSp add mod">
        <pc:chgData name="Ben Eli" userId="0b80b2d8-3a31-419f-9c9e-96dea231d9fe" providerId="ADAL" clId="{23CA7154-5544-4F8C-8FF0-7DDDFEA0F713}" dt="2023-04-12T13:21:55.788" v="9031" actId="207"/>
        <pc:sldMkLst>
          <pc:docMk/>
          <pc:sldMk cId="1847702904" sldId="347"/>
        </pc:sldMkLst>
        <pc:spChg chg="mod">
          <ac:chgData name="Ben Eli" userId="0b80b2d8-3a31-419f-9c9e-96dea231d9fe" providerId="ADAL" clId="{23CA7154-5544-4F8C-8FF0-7DDDFEA0F713}" dt="2023-04-12T13:21:55.788" v="9031" actId="207"/>
          <ac:spMkLst>
            <pc:docMk/>
            <pc:sldMk cId="1847702904" sldId="347"/>
            <ac:spMk id="3" creationId="{E5F138F7-32DB-880E-3DBA-203F4CE9F996}"/>
          </ac:spMkLst>
        </pc:spChg>
        <pc:picChg chg="add mod">
          <ac:chgData name="Ben Eli" userId="0b80b2d8-3a31-419f-9c9e-96dea231d9fe" providerId="ADAL" clId="{23CA7154-5544-4F8C-8FF0-7DDDFEA0F713}" dt="2023-04-12T11:14:30.847" v="8129" actId="1076"/>
          <ac:picMkLst>
            <pc:docMk/>
            <pc:sldMk cId="1847702904" sldId="347"/>
            <ac:picMk id="4" creationId="{16CFBD26-1F94-93C7-ECAF-C17851AE809D}"/>
          </ac:picMkLst>
        </pc:picChg>
        <pc:picChg chg="mod">
          <ac:chgData name="Ben Eli" userId="0b80b2d8-3a31-419f-9c9e-96dea231d9fe" providerId="ADAL" clId="{23CA7154-5544-4F8C-8FF0-7DDDFEA0F713}" dt="2023-04-12T11:01:17.566" v="8062" actId="1036"/>
          <ac:picMkLst>
            <pc:docMk/>
            <pc:sldMk cId="1847702904" sldId="347"/>
            <ac:picMk id="6" creationId="{D13DBA02-AC48-5BD1-7494-6184F1A2B97F}"/>
          </ac:picMkLst>
        </pc:picChg>
        <pc:picChg chg="mod">
          <ac:chgData name="Ben Eli" userId="0b80b2d8-3a31-419f-9c9e-96dea231d9fe" providerId="ADAL" clId="{23CA7154-5544-4F8C-8FF0-7DDDFEA0F713}" dt="2023-04-12T11:01:19.633" v="8078" actId="1035"/>
          <ac:picMkLst>
            <pc:docMk/>
            <pc:sldMk cId="1847702904" sldId="347"/>
            <ac:picMk id="9" creationId="{D143FE7F-B1A7-F444-87AA-17B3D6AE068F}"/>
          </ac:picMkLst>
        </pc:picChg>
        <pc:picChg chg="mod">
          <ac:chgData name="Ben Eli" userId="0b80b2d8-3a31-419f-9c9e-96dea231d9fe" providerId="ADAL" clId="{23CA7154-5544-4F8C-8FF0-7DDDFEA0F713}" dt="2023-04-12T11:01:22.586" v="8079" actId="1076"/>
          <ac:picMkLst>
            <pc:docMk/>
            <pc:sldMk cId="1847702904" sldId="347"/>
            <ac:picMk id="10" creationId="{DDBE1257-6844-89DB-4BE1-07A804A2BB4B}"/>
          </ac:picMkLst>
        </pc:picChg>
        <pc:picChg chg="mod">
          <ac:chgData name="Ben Eli" userId="0b80b2d8-3a31-419f-9c9e-96dea231d9fe" providerId="ADAL" clId="{23CA7154-5544-4F8C-8FF0-7DDDFEA0F713}" dt="2023-04-12T11:01:24.486" v="8080" actId="1076"/>
          <ac:picMkLst>
            <pc:docMk/>
            <pc:sldMk cId="1847702904" sldId="347"/>
            <ac:picMk id="11" creationId="{7EDAAFDB-05DD-467F-1BF4-7B91D645B64D}"/>
          </ac:picMkLst>
        </pc:picChg>
        <pc:picChg chg="del mod">
          <ac:chgData name="Ben Eli" userId="0b80b2d8-3a31-419f-9c9e-96dea231d9fe" providerId="ADAL" clId="{23CA7154-5544-4F8C-8FF0-7DDDFEA0F713}" dt="2023-04-12T11:14:23.351" v="8126" actId="478"/>
          <ac:picMkLst>
            <pc:docMk/>
            <pc:sldMk cId="1847702904" sldId="347"/>
            <ac:picMk id="12" creationId="{9F690EBE-27C5-D38F-244C-BB141D3CACF4}"/>
          </ac:picMkLst>
        </pc:picChg>
        <pc:picChg chg="mod">
          <ac:chgData name="Ben Eli" userId="0b80b2d8-3a31-419f-9c9e-96dea231d9fe" providerId="ADAL" clId="{23CA7154-5544-4F8C-8FF0-7DDDFEA0F713}" dt="2023-04-12T11:14:27.077" v="8127" actId="1076"/>
          <ac:picMkLst>
            <pc:docMk/>
            <pc:sldMk cId="1847702904" sldId="347"/>
            <ac:picMk id="13" creationId="{6F60780D-A888-EEEB-33E7-D840265733DA}"/>
          </ac:picMkLst>
        </pc:picChg>
        <pc:picChg chg="mod">
          <ac:chgData name="Ben Eli" userId="0b80b2d8-3a31-419f-9c9e-96dea231d9fe" providerId="ADAL" clId="{23CA7154-5544-4F8C-8FF0-7DDDFEA0F713}" dt="2023-04-12T11:11:29.384" v="8097" actId="1076"/>
          <ac:picMkLst>
            <pc:docMk/>
            <pc:sldMk cId="1847702904" sldId="347"/>
            <ac:picMk id="15" creationId="{820477C2-0AF5-229C-4BB5-D9F40B2DAF3E}"/>
          </ac:picMkLst>
        </pc:picChg>
      </pc:sldChg>
      <pc:sldChg chg="modSp add del mod">
        <pc:chgData name="Ben Eli" userId="0b80b2d8-3a31-419f-9c9e-96dea231d9fe" providerId="ADAL" clId="{23CA7154-5544-4F8C-8FF0-7DDDFEA0F713}" dt="2023-04-12T10:38:59.825" v="7445" actId="47"/>
        <pc:sldMkLst>
          <pc:docMk/>
          <pc:sldMk cId="2990759337" sldId="347"/>
        </pc:sldMkLst>
        <pc:spChg chg="mod">
          <ac:chgData name="Ben Eli" userId="0b80b2d8-3a31-419f-9c9e-96dea231d9fe" providerId="ADAL" clId="{23CA7154-5544-4F8C-8FF0-7DDDFEA0F713}" dt="2023-04-12T10:38:41.179" v="7435" actId="313"/>
          <ac:spMkLst>
            <pc:docMk/>
            <pc:sldMk cId="2990759337" sldId="347"/>
            <ac:spMk id="2" creationId="{0EAEB351-5C79-B8C8-C7A1-E20A27AF7B54}"/>
          </ac:spMkLst>
        </pc:spChg>
        <pc:spChg chg="mod">
          <ac:chgData name="Ben Eli" userId="0b80b2d8-3a31-419f-9c9e-96dea231d9fe" providerId="ADAL" clId="{23CA7154-5544-4F8C-8FF0-7DDDFEA0F713}" dt="2023-04-12T10:38:53.834" v="7444" actId="20577"/>
          <ac:spMkLst>
            <pc:docMk/>
            <pc:sldMk cId="2990759337" sldId="347"/>
            <ac:spMk id="3" creationId="{E5F138F7-32DB-880E-3DBA-203F4CE9F996}"/>
          </ac:spMkLst>
        </pc:spChg>
      </pc:sldChg>
      <pc:sldChg chg="delSp modSp add mod">
        <pc:chgData name="Ben Eli" userId="0b80b2d8-3a31-419f-9c9e-96dea231d9fe" providerId="ADAL" clId="{23CA7154-5544-4F8C-8FF0-7DDDFEA0F713}" dt="2023-04-12T13:21:39.613" v="9025" actId="207"/>
        <pc:sldMkLst>
          <pc:docMk/>
          <pc:sldMk cId="3302196928" sldId="348"/>
        </pc:sldMkLst>
        <pc:spChg chg="mod">
          <ac:chgData name="Ben Eli" userId="0b80b2d8-3a31-419f-9c9e-96dea231d9fe" providerId="ADAL" clId="{23CA7154-5544-4F8C-8FF0-7DDDFEA0F713}" dt="2023-04-12T13:21:39.613" v="9025" actId="207"/>
          <ac:spMkLst>
            <pc:docMk/>
            <pc:sldMk cId="3302196928" sldId="348"/>
            <ac:spMk id="3" creationId="{E5F138F7-32DB-880E-3DBA-203F4CE9F996}"/>
          </ac:spMkLst>
        </pc:spChg>
        <pc:picChg chg="del">
          <ac:chgData name="Ben Eli" userId="0b80b2d8-3a31-419f-9c9e-96dea231d9fe" providerId="ADAL" clId="{23CA7154-5544-4F8C-8FF0-7DDDFEA0F713}" dt="2023-04-12T10:52:51.621" v="7942" actId="478"/>
          <ac:picMkLst>
            <pc:docMk/>
            <pc:sldMk cId="3302196928" sldId="348"/>
            <ac:picMk id="11" creationId="{7EDAAFDB-05DD-467F-1BF4-7B91D645B64D}"/>
          </ac:picMkLst>
        </pc:picChg>
        <pc:picChg chg="del">
          <ac:chgData name="Ben Eli" userId="0b80b2d8-3a31-419f-9c9e-96dea231d9fe" providerId="ADAL" clId="{23CA7154-5544-4F8C-8FF0-7DDDFEA0F713}" dt="2023-04-12T10:52:52.148" v="7943" actId="478"/>
          <ac:picMkLst>
            <pc:docMk/>
            <pc:sldMk cId="3302196928" sldId="348"/>
            <ac:picMk id="12" creationId="{9F690EBE-27C5-D38F-244C-BB141D3CACF4}"/>
          </ac:picMkLst>
        </pc:picChg>
        <pc:picChg chg="del">
          <ac:chgData name="Ben Eli" userId="0b80b2d8-3a31-419f-9c9e-96dea231d9fe" providerId="ADAL" clId="{23CA7154-5544-4F8C-8FF0-7DDDFEA0F713}" dt="2023-04-12T10:52:52.519" v="7944" actId="478"/>
          <ac:picMkLst>
            <pc:docMk/>
            <pc:sldMk cId="3302196928" sldId="348"/>
            <ac:picMk id="13" creationId="{6F60780D-A888-EEEB-33E7-D840265733DA}"/>
          </ac:picMkLst>
        </pc:picChg>
        <pc:picChg chg="del">
          <ac:chgData name="Ben Eli" userId="0b80b2d8-3a31-419f-9c9e-96dea231d9fe" providerId="ADAL" clId="{23CA7154-5544-4F8C-8FF0-7DDDFEA0F713}" dt="2023-04-12T10:52:52.947" v="7945" actId="478"/>
          <ac:picMkLst>
            <pc:docMk/>
            <pc:sldMk cId="3302196928" sldId="348"/>
            <ac:picMk id="15" creationId="{820477C2-0AF5-229C-4BB5-D9F40B2DAF3E}"/>
          </ac:picMkLst>
        </pc:picChg>
      </pc:sldChg>
      <pc:sldChg chg="addSp delSp modSp add mod">
        <pc:chgData name="Ben Eli" userId="0b80b2d8-3a31-419f-9c9e-96dea231d9fe" providerId="ADAL" clId="{23CA7154-5544-4F8C-8FF0-7DDDFEA0F713}" dt="2023-04-12T13:21:42.040" v="9026" actId="207"/>
        <pc:sldMkLst>
          <pc:docMk/>
          <pc:sldMk cId="4068518748" sldId="349"/>
        </pc:sldMkLst>
        <pc:spChg chg="mod">
          <ac:chgData name="Ben Eli" userId="0b80b2d8-3a31-419f-9c9e-96dea231d9fe" providerId="ADAL" clId="{23CA7154-5544-4F8C-8FF0-7DDDFEA0F713}" dt="2023-04-12T13:21:42.040" v="9026" actId="207"/>
          <ac:spMkLst>
            <pc:docMk/>
            <pc:sldMk cId="4068518748" sldId="349"/>
            <ac:spMk id="3" creationId="{E5F138F7-32DB-880E-3DBA-203F4CE9F996}"/>
          </ac:spMkLst>
        </pc:spChg>
        <pc:picChg chg="add mod">
          <ac:chgData name="Ben Eli" userId="0b80b2d8-3a31-419f-9c9e-96dea231d9fe" providerId="ADAL" clId="{23CA7154-5544-4F8C-8FF0-7DDDFEA0F713}" dt="2023-04-12T11:14:13.027" v="8125" actId="1037"/>
          <ac:picMkLst>
            <pc:docMk/>
            <pc:sldMk cId="4068518748" sldId="349"/>
            <ac:picMk id="4" creationId="{8BE9C3E9-9F3B-98CB-FFA4-E9BF15E42926}"/>
          </ac:picMkLst>
        </pc:picChg>
        <pc:picChg chg="del">
          <ac:chgData name="Ben Eli" userId="0b80b2d8-3a31-419f-9c9e-96dea231d9fe" providerId="ADAL" clId="{23CA7154-5544-4F8C-8FF0-7DDDFEA0F713}" dt="2023-04-12T11:12:24.066" v="8101" actId="478"/>
          <ac:picMkLst>
            <pc:docMk/>
            <pc:sldMk cId="4068518748" sldId="349"/>
            <ac:picMk id="12" creationId="{9F690EBE-27C5-D38F-244C-BB141D3CACF4}"/>
          </ac:picMkLst>
        </pc:picChg>
        <pc:picChg chg="del">
          <ac:chgData name="Ben Eli" userId="0b80b2d8-3a31-419f-9c9e-96dea231d9fe" providerId="ADAL" clId="{23CA7154-5544-4F8C-8FF0-7DDDFEA0F713}" dt="2023-04-12T10:53:08.244" v="7948" actId="478"/>
          <ac:picMkLst>
            <pc:docMk/>
            <pc:sldMk cId="4068518748" sldId="349"/>
            <ac:picMk id="13" creationId="{6F60780D-A888-EEEB-33E7-D840265733DA}"/>
          </ac:picMkLst>
        </pc:picChg>
        <pc:picChg chg="del">
          <ac:chgData name="Ben Eli" userId="0b80b2d8-3a31-419f-9c9e-96dea231d9fe" providerId="ADAL" clId="{23CA7154-5544-4F8C-8FF0-7DDDFEA0F713}" dt="2023-04-12T10:53:07.792" v="7947" actId="478"/>
          <ac:picMkLst>
            <pc:docMk/>
            <pc:sldMk cId="4068518748" sldId="349"/>
            <ac:picMk id="15" creationId="{820477C2-0AF5-229C-4BB5-D9F40B2DAF3E}"/>
          </ac:picMkLst>
        </pc:picChg>
      </pc:sldChg>
      <pc:sldChg chg="addSp modSp add mod">
        <pc:chgData name="Ben Eli" userId="0b80b2d8-3a31-419f-9c9e-96dea231d9fe" providerId="ADAL" clId="{23CA7154-5544-4F8C-8FF0-7DDDFEA0F713}" dt="2023-04-12T13:21:44.505" v="9027" actId="207"/>
        <pc:sldMkLst>
          <pc:docMk/>
          <pc:sldMk cId="2368030276" sldId="350"/>
        </pc:sldMkLst>
        <pc:spChg chg="mod">
          <ac:chgData name="Ben Eli" userId="0b80b2d8-3a31-419f-9c9e-96dea231d9fe" providerId="ADAL" clId="{23CA7154-5544-4F8C-8FF0-7DDDFEA0F713}" dt="2023-04-12T13:21:44.505" v="9027" actId="207"/>
          <ac:spMkLst>
            <pc:docMk/>
            <pc:sldMk cId="2368030276" sldId="350"/>
            <ac:spMk id="3" creationId="{E5F138F7-32DB-880E-3DBA-203F4CE9F996}"/>
          </ac:spMkLst>
        </pc:spChg>
        <pc:picChg chg="mod">
          <ac:chgData name="Ben Eli" userId="0b80b2d8-3a31-419f-9c9e-96dea231d9fe" providerId="ADAL" clId="{23CA7154-5544-4F8C-8FF0-7DDDFEA0F713}" dt="2023-04-12T11:13:12.973" v="8115" actId="1038"/>
          <ac:picMkLst>
            <pc:docMk/>
            <pc:sldMk cId="2368030276" sldId="350"/>
            <ac:picMk id="4" creationId="{8BE9C3E9-9F3B-98CB-FFA4-E9BF15E42926}"/>
          </ac:picMkLst>
        </pc:picChg>
        <pc:picChg chg="add mod">
          <ac:chgData name="Ben Eli" userId="0b80b2d8-3a31-419f-9c9e-96dea231d9fe" providerId="ADAL" clId="{23CA7154-5544-4F8C-8FF0-7DDDFEA0F713}" dt="2023-04-12T11:13:11.366" v="8112" actId="1076"/>
          <ac:picMkLst>
            <pc:docMk/>
            <pc:sldMk cId="2368030276" sldId="350"/>
            <ac:picMk id="5" creationId="{79931274-99BF-8894-F164-07697BDD8653}"/>
          </ac:picMkLst>
        </pc:picChg>
      </pc:sldChg>
      <pc:sldChg chg="modSp add mod">
        <pc:chgData name="Ben Eli" userId="0b80b2d8-3a31-419f-9c9e-96dea231d9fe" providerId="ADAL" clId="{23CA7154-5544-4F8C-8FF0-7DDDFEA0F713}" dt="2023-04-12T13:47:31.490" v="9366" actId="207"/>
        <pc:sldMkLst>
          <pc:docMk/>
          <pc:sldMk cId="475741961" sldId="351"/>
        </pc:sldMkLst>
        <pc:spChg chg="mod">
          <ac:chgData name="Ben Eli" userId="0b80b2d8-3a31-419f-9c9e-96dea231d9fe" providerId="ADAL" clId="{23CA7154-5544-4F8C-8FF0-7DDDFEA0F713}" dt="2023-04-12T13:47:31.490" v="9366" actId="207"/>
          <ac:spMkLst>
            <pc:docMk/>
            <pc:sldMk cId="475741961" sldId="351"/>
            <ac:spMk id="3" creationId="{E5F138F7-32DB-880E-3DBA-203F4CE9F9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BD3C8-94F9-4134-8E6C-40EBEC593396}" type="datetimeFigureOut">
              <a:rPr lang="en-IL" smtClean="0"/>
              <a:t>04/13/2023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839CE-877A-4E60-9D12-19E618303B98}" type="slidenum">
              <a:rPr lang="en-IL" smtClean="0"/>
              <a:t>‹#›</a:t>
            </a:fld>
            <a:endParaRPr lang="en-IL"/>
          </a:p>
        </p:txBody>
      </p:sp>
    </p:spTree>
    <p:extLst>
      <p:ext uri="{BB962C8B-B14F-4D97-AF65-F5344CB8AC3E}">
        <p14:creationId xmlns:p14="http://schemas.microsoft.com/office/powerpoint/2010/main" val="421544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זה הספר שממנו עשינו את המצגת</a:t>
            </a:r>
            <a:r>
              <a:rPr lang="en-US" dirty="0"/>
              <a:t>,</a:t>
            </a:r>
            <a:r>
              <a:rPr lang="he-IL" dirty="0"/>
              <a:t> שכתבו את הספר הם כתבו אותו עבור סטודנטים כך שהוא מאוד מובן וזה רק חלק קטן ממנו</a:t>
            </a:r>
            <a:r>
              <a:rPr lang="en-US" dirty="0"/>
              <a:t>.</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a:t>
            </a:fld>
            <a:endParaRPr lang="en-IL"/>
          </a:p>
        </p:txBody>
      </p:sp>
    </p:spTree>
    <p:extLst>
      <p:ext uri="{BB962C8B-B14F-4D97-AF65-F5344CB8AC3E}">
        <p14:creationId xmlns:p14="http://schemas.microsoft.com/office/powerpoint/2010/main" val="37763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לשאול גם מה ה</a:t>
            </a:r>
            <a:r>
              <a:rPr lang="en-US" dirty="0"/>
              <a:t>strict </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14</a:t>
            </a:fld>
            <a:endParaRPr lang="en-IL"/>
          </a:p>
        </p:txBody>
      </p:sp>
    </p:spTree>
    <p:extLst>
      <p:ext uri="{BB962C8B-B14F-4D97-AF65-F5344CB8AC3E}">
        <p14:creationId xmlns:p14="http://schemas.microsoft.com/office/powerpoint/2010/main" val="208874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איך נגדיר את הסוגריים על הביטוי הבא?</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16</a:t>
            </a:fld>
            <a:endParaRPr lang="en-IL"/>
          </a:p>
        </p:txBody>
      </p:sp>
    </p:spTree>
    <p:extLst>
      <p:ext uri="{BB962C8B-B14F-4D97-AF65-F5344CB8AC3E}">
        <p14:creationId xmlns:p14="http://schemas.microsoft.com/office/powerpoint/2010/main" val="83052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err="1"/>
              <a:t>אינטרפטציה</a:t>
            </a:r>
            <a:r>
              <a:rPr lang="he-IL" dirty="0"/>
              <a:t> </a:t>
            </a:r>
            <a:r>
              <a:rPr lang="en-US" dirty="0"/>
              <a:t>I</a:t>
            </a:r>
            <a:r>
              <a:rPr lang="he-IL" dirty="0"/>
              <a:t> זאת השמה לכל משתנה בוליאני ל</a:t>
            </a:r>
            <a:r>
              <a:rPr lang="en-US" dirty="0"/>
              <a:t>true/false</a:t>
            </a:r>
          </a:p>
          <a:p>
            <a:pPr algn="r" rtl="1"/>
            <a:r>
              <a:rPr lang="he-IL" dirty="0"/>
              <a:t>עכשיו בהינתן נוסחה והשמה למשתנים עבור אותה נוסחה לחשב את ערך האמת של שלה</a:t>
            </a:r>
            <a:r>
              <a:rPr lang="en-US" dirty="0"/>
              <a:t>.</a:t>
            </a:r>
            <a:endParaRPr lang="he-IL" dirty="0"/>
          </a:p>
          <a:p>
            <a:pPr algn="r" rtl="1"/>
            <a:r>
              <a:rPr lang="he-IL" dirty="0"/>
              <a:t>להלן דוגמה עם טבלת אמת</a:t>
            </a:r>
            <a:r>
              <a:rPr lang="en-US" dirty="0"/>
              <a:t>.</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18</a:t>
            </a:fld>
            <a:endParaRPr lang="en-IL"/>
          </a:p>
        </p:txBody>
      </p:sp>
    </p:spTree>
    <p:extLst>
      <p:ext uri="{BB962C8B-B14F-4D97-AF65-F5344CB8AC3E}">
        <p14:creationId xmlns:p14="http://schemas.microsoft.com/office/powerpoint/2010/main" val="197868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הגדרה אינדוקטיבית </a:t>
            </a:r>
          </a:p>
          <a:p>
            <a:pPr algn="r" rtl="1"/>
            <a:r>
              <a:rPr lang="he-IL" dirty="0"/>
              <a:t>כלומר </a:t>
            </a:r>
            <a:r>
              <a:rPr lang="en-US" dirty="0"/>
              <a:t>F</a:t>
            </a:r>
            <a:r>
              <a:rPr lang="he-IL" dirty="0"/>
              <a:t> הוא אמת תחת </a:t>
            </a:r>
            <a:r>
              <a:rPr lang="en-US" dirty="0"/>
              <a:t>I</a:t>
            </a:r>
            <a:r>
              <a:rPr lang="he-IL" dirty="0"/>
              <a:t> אם ורק אם </a:t>
            </a:r>
            <a:r>
              <a:rPr lang="en-US" dirty="0"/>
              <a:t>F</a:t>
            </a:r>
            <a:r>
              <a:rPr lang="he-IL" dirty="0"/>
              <a:t> נובע מ</a:t>
            </a:r>
            <a:r>
              <a:rPr lang="en-US" dirty="0"/>
              <a:t>I</a:t>
            </a:r>
            <a:r>
              <a:rPr lang="he-IL" dirty="0"/>
              <a:t> אחרת </a:t>
            </a:r>
            <a:r>
              <a:rPr lang="en-US" dirty="0"/>
              <a:t>F</a:t>
            </a:r>
            <a:r>
              <a:rPr lang="he-IL" dirty="0"/>
              <a:t> לא נובע מ</a:t>
            </a:r>
            <a:r>
              <a:rPr lang="en-US" dirty="0"/>
              <a:t>I</a:t>
            </a:r>
            <a:endParaRPr lang="he-IL" dirty="0"/>
          </a:p>
          <a:p>
            <a:pPr algn="r" rtl="1"/>
            <a:endParaRPr lang="he-IL" dirty="0"/>
          </a:p>
        </p:txBody>
      </p:sp>
      <p:sp>
        <p:nvSpPr>
          <p:cNvPr id="4" name="Slide Number Placeholder 3"/>
          <p:cNvSpPr>
            <a:spLocks noGrp="1"/>
          </p:cNvSpPr>
          <p:nvPr>
            <p:ph type="sldNum" sz="quarter" idx="5"/>
          </p:nvPr>
        </p:nvSpPr>
        <p:spPr/>
        <p:txBody>
          <a:bodyPr/>
          <a:lstStyle/>
          <a:p>
            <a:fld id="{46E839CE-877A-4E60-9D12-19E618303B98}" type="slidenum">
              <a:rPr lang="en-IL" smtClean="0"/>
              <a:t>19</a:t>
            </a:fld>
            <a:endParaRPr lang="en-IL"/>
          </a:p>
        </p:txBody>
      </p:sp>
    </p:spTree>
    <p:extLst>
      <p:ext uri="{BB962C8B-B14F-4D97-AF65-F5344CB8AC3E}">
        <p14:creationId xmlns:p14="http://schemas.microsoft.com/office/powerpoint/2010/main" val="339941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800" b="0" i="0" u="none" strike="noStrike" baseline="0" dirty="0">
                <a:latin typeface="CMSS10"/>
              </a:rPr>
              <a:t>בעזרתה אפשר לקבוע אם </a:t>
            </a:r>
            <a:r>
              <a:rPr lang="en-US" sz="1800" b="0" i="0" u="none" strike="noStrike" baseline="0" dirty="0">
                <a:latin typeface="CMSS10"/>
              </a:rPr>
              <a:t>F</a:t>
            </a:r>
            <a:r>
              <a:rPr lang="he-IL" sz="1800" b="0" i="0" u="none" strike="noStrike" baseline="0" dirty="0">
                <a:latin typeface="CMSS10"/>
              </a:rPr>
              <a:t> נובעת מ</a:t>
            </a:r>
            <a:r>
              <a:rPr lang="en-US" sz="1800" b="0" i="0" u="none" strike="noStrike" baseline="0" dirty="0">
                <a:latin typeface="CMSS10"/>
              </a:rPr>
              <a:t>I</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20</a:t>
            </a:fld>
            <a:endParaRPr lang="en-IL"/>
          </a:p>
        </p:txBody>
      </p:sp>
    </p:spTree>
    <p:extLst>
      <p:ext uri="{BB962C8B-B14F-4D97-AF65-F5344CB8AC3E}">
        <p14:creationId xmlns:p14="http://schemas.microsoft.com/office/powerpoint/2010/main" val="10406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a:p>
            <a:pPr algn="r" rtl="1"/>
            <a:r>
              <a:rPr lang="en-US" dirty="0"/>
              <a:t>F</a:t>
            </a:r>
            <a:r>
              <a:rPr lang="he-IL" dirty="0"/>
              <a:t> </a:t>
            </a:r>
            <a:r>
              <a:rPr lang="he-IL" dirty="0" err="1"/>
              <a:t>ואלידית</a:t>
            </a:r>
            <a:r>
              <a:rPr lang="he-IL" dirty="0"/>
              <a:t>(תקפה) אם ורק אם </a:t>
            </a:r>
            <a:r>
              <a:rPr lang="en-US" dirty="0"/>
              <a:t>NOT F</a:t>
            </a:r>
            <a:r>
              <a:rPr lang="he-IL" dirty="0"/>
              <a:t> היא לא ניתנת לסיפוק</a:t>
            </a:r>
          </a:p>
          <a:p>
            <a:pPr algn="r" rtl="1"/>
            <a:r>
              <a:rPr lang="he-IL" dirty="0"/>
              <a:t>ולמה זה? כי אם </a:t>
            </a:r>
            <a:r>
              <a:rPr lang="en-US" dirty="0"/>
              <a:t>not f </a:t>
            </a:r>
            <a:r>
              <a:rPr lang="he-IL" dirty="0"/>
              <a:t> לא ניתנת לסיפוק זה אומר שאין השמה למשתנים כך ש </a:t>
            </a:r>
            <a:r>
              <a:rPr lang="en-US" dirty="0"/>
              <a:t>not f </a:t>
            </a:r>
            <a:r>
              <a:rPr lang="he-IL" dirty="0"/>
              <a:t> מקבלת ערך </a:t>
            </a:r>
            <a:r>
              <a:rPr lang="en-US" dirty="0"/>
              <a:t>true</a:t>
            </a:r>
            <a:r>
              <a:rPr lang="he-IL" dirty="0"/>
              <a:t> כלומר ש </a:t>
            </a:r>
            <a:r>
              <a:rPr lang="en-US" dirty="0"/>
              <a:t>f </a:t>
            </a:r>
            <a:r>
              <a:rPr lang="he-IL" dirty="0"/>
              <a:t> יקבל </a:t>
            </a:r>
            <a:r>
              <a:rPr lang="en-US" dirty="0"/>
              <a:t>false</a:t>
            </a:r>
            <a:r>
              <a:rPr lang="he-IL" dirty="0"/>
              <a:t>.</a:t>
            </a:r>
            <a:endParaRPr lang="en-US" dirty="0"/>
          </a:p>
          <a:p>
            <a:pPr algn="r" rtl="1"/>
            <a:r>
              <a:rPr lang="en-US" dirty="0"/>
              <a:t>fa</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21</a:t>
            </a:fld>
            <a:endParaRPr lang="en-IL"/>
          </a:p>
        </p:txBody>
      </p:sp>
    </p:spTree>
    <p:extLst>
      <p:ext uri="{BB962C8B-B14F-4D97-AF65-F5344CB8AC3E}">
        <p14:creationId xmlns:p14="http://schemas.microsoft.com/office/powerpoint/2010/main" val="141205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איך ניתן לדעת אם נוסחה היא </a:t>
            </a:r>
            <a:r>
              <a:rPr lang="he-IL" dirty="0" err="1"/>
              <a:t>ואלידית</a:t>
            </a:r>
            <a:r>
              <a:rPr lang="he-IL" dirty="0"/>
              <a:t>?</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22</a:t>
            </a:fld>
            <a:endParaRPr lang="en-IL"/>
          </a:p>
        </p:txBody>
      </p:sp>
    </p:spTree>
    <p:extLst>
      <p:ext uri="{BB962C8B-B14F-4D97-AF65-F5344CB8AC3E}">
        <p14:creationId xmlns:p14="http://schemas.microsoft.com/office/powerpoint/2010/main" val="4725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800" b="0" i="0" u="none" strike="noStrike" baseline="0" dirty="0">
                <a:latin typeface="CMSSI10"/>
              </a:rPr>
              <a:t>טבלת אמת </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23</a:t>
            </a:fld>
            <a:endParaRPr lang="en-IL"/>
          </a:p>
        </p:txBody>
      </p:sp>
    </p:spTree>
    <p:extLst>
      <p:ext uri="{BB962C8B-B14F-4D97-AF65-F5344CB8AC3E}">
        <p14:creationId xmlns:p14="http://schemas.microsoft.com/office/powerpoint/2010/main" val="8544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דוגמה נוספת שהיא לא </a:t>
            </a:r>
            <a:r>
              <a:rPr lang="he-IL" dirty="0" err="1"/>
              <a:t>ואלידית</a:t>
            </a:r>
            <a:r>
              <a:rPr lang="he-IL" dirty="0"/>
              <a:t> אבל כן ניתנת לסיפוק!</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24</a:t>
            </a:fld>
            <a:endParaRPr lang="en-IL"/>
          </a:p>
        </p:txBody>
      </p:sp>
    </p:spTree>
    <p:extLst>
      <p:ext uri="{BB962C8B-B14F-4D97-AF65-F5344CB8AC3E}">
        <p14:creationId xmlns:p14="http://schemas.microsoft.com/office/powerpoint/2010/main" val="44135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דוגמה נוספת שהיא לא </a:t>
            </a:r>
            <a:r>
              <a:rPr lang="he-IL" dirty="0" err="1"/>
              <a:t>ואלידית</a:t>
            </a:r>
            <a:r>
              <a:rPr lang="he-IL" dirty="0"/>
              <a:t> אבל כן ניתנת לסיפוק!</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25</a:t>
            </a:fld>
            <a:endParaRPr lang="en-IL"/>
          </a:p>
        </p:txBody>
      </p:sp>
    </p:spTree>
    <p:extLst>
      <p:ext uri="{BB962C8B-B14F-4D97-AF65-F5344CB8AC3E}">
        <p14:creationId xmlns:p14="http://schemas.microsoft.com/office/powerpoint/2010/main" val="49662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אז על מה נדבר היום? נדבר על </a:t>
            </a:r>
            <a:r>
              <a:rPr lang="en-US" dirty="0"/>
              <a:t>PL</a:t>
            </a:r>
            <a:r>
              <a:rPr lang="he-IL" dirty="0"/>
              <a:t> תחשיב פסוקים</a:t>
            </a:r>
            <a:r>
              <a:rPr lang="en-US" dirty="0"/>
              <a:t>,</a:t>
            </a:r>
            <a:r>
              <a:rPr lang="he-IL" dirty="0"/>
              <a:t> על הסינטקס והסמנטיקה שלה ועל סיפוק </a:t>
            </a:r>
            <a:r>
              <a:rPr lang="he-IL" dirty="0" err="1"/>
              <a:t>וואלידיות</a:t>
            </a:r>
            <a:r>
              <a:rPr lang="he-IL" dirty="0"/>
              <a:t> בה</a:t>
            </a:r>
            <a:r>
              <a:rPr lang="en-US" dirty="0"/>
              <a:t>.</a:t>
            </a:r>
            <a:endParaRPr lang="he-IL" dirty="0"/>
          </a:p>
          <a:p>
            <a:pPr algn="r" rtl="1"/>
            <a:r>
              <a:rPr lang="he-IL" dirty="0"/>
              <a:t>נדבר גם על לוגיקה מסדר ראשון ועל תאוריות מסדר ראשון</a:t>
            </a:r>
            <a:r>
              <a:rPr lang="en-US" dirty="0"/>
              <a:t>.</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3</a:t>
            </a:fld>
            <a:endParaRPr lang="en-IL"/>
          </a:p>
        </p:txBody>
      </p:sp>
    </p:spTree>
    <p:extLst>
      <p:ext uri="{BB962C8B-B14F-4D97-AF65-F5344CB8AC3E}">
        <p14:creationId xmlns:p14="http://schemas.microsoft.com/office/powerpoint/2010/main" val="1200507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דוגמה נוספת שהיא לא </a:t>
            </a:r>
            <a:r>
              <a:rPr lang="he-IL" dirty="0" err="1"/>
              <a:t>ואלידית</a:t>
            </a:r>
            <a:r>
              <a:rPr lang="he-IL" dirty="0"/>
              <a:t> אבל כן ניתנת לסיפוק!</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26</a:t>
            </a:fld>
            <a:endParaRPr lang="en-IL"/>
          </a:p>
        </p:txBody>
      </p:sp>
    </p:spTree>
    <p:extLst>
      <p:ext uri="{BB962C8B-B14F-4D97-AF65-F5344CB8AC3E}">
        <p14:creationId xmlns:p14="http://schemas.microsoft.com/office/powerpoint/2010/main" val="360522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דוגמה נוספת שהיא לא </a:t>
            </a:r>
            <a:r>
              <a:rPr lang="he-IL" dirty="0" err="1"/>
              <a:t>ואלידית</a:t>
            </a:r>
            <a:r>
              <a:rPr lang="he-IL" dirty="0"/>
              <a:t> אבל כן ניתנת לסיפוק!</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27</a:t>
            </a:fld>
            <a:endParaRPr lang="en-IL"/>
          </a:p>
        </p:txBody>
      </p:sp>
    </p:spTree>
    <p:extLst>
      <p:ext uri="{BB962C8B-B14F-4D97-AF65-F5344CB8AC3E}">
        <p14:creationId xmlns:p14="http://schemas.microsoft.com/office/powerpoint/2010/main" val="157760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הוכחה מתחילה בכך שמניחים בשלילה שהנוסחה לא </a:t>
            </a:r>
            <a:r>
              <a:rPr lang="he-IL" dirty="0" err="1"/>
              <a:t>ואלידית</a:t>
            </a:r>
            <a:r>
              <a:rPr lang="en-US" dirty="0"/>
              <a:t> </a:t>
            </a:r>
            <a:r>
              <a:rPr lang="he-IL" dirty="0"/>
              <a:t>כלומר שקיימת השמה שפוסלת אותה</a:t>
            </a:r>
            <a:r>
              <a:rPr lang="en-US" dirty="0"/>
              <a:t> </a:t>
            </a:r>
            <a:r>
              <a:rPr lang="he-IL" dirty="0"/>
              <a:t>(מביאה לה את הערך </a:t>
            </a:r>
            <a:r>
              <a:rPr lang="en-US" dirty="0"/>
              <a:t>false </a:t>
            </a:r>
            <a:r>
              <a:rPr lang="he-IL" dirty="0"/>
              <a:t> )</a:t>
            </a:r>
          </a:p>
          <a:p>
            <a:pPr algn="r" rtl="1"/>
            <a:r>
              <a:rPr lang="he-IL" dirty="0"/>
              <a:t>והמטרה לקבל סתירה להנחה</a:t>
            </a:r>
            <a:r>
              <a:rPr lang="en-US" dirty="0"/>
              <a:t>.</a:t>
            </a:r>
            <a:r>
              <a:rPr lang="he-IL" dirty="0"/>
              <a:t> </a:t>
            </a:r>
          </a:p>
        </p:txBody>
      </p:sp>
      <p:sp>
        <p:nvSpPr>
          <p:cNvPr id="4" name="Slide Number Placeholder 3"/>
          <p:cNvSpPr>
            <a:spLocks noGrp="1"/>
          </p:cNvSpPr>
          <p:nvPr>
            <p:ph type="sldNum" sz="quarter" idx="5"/>
          </p:nvPr>
        </p:nvSpPr>
        <p:spPr/>
        <p:txBody>
          <a:bodyPr/>
          <a:lstStyle/>
          <a:p>
            <a:fld id="{46E839CE-877A-4E60-9D12-19E618303B98}" type="slidenum">
              <a:rPr lang="en-IL" smtClean="0"/>
              <a:t>28</a:t>
            </a:fld>
            <a:endParaRPr lang="en-IL"/>
          </a:p>
        </p:txBody>
      </p:sp>
    </p:spTree>
    <p:extLst>
      <p:ext uri="{BB962C8B-B14F-4D97-AF65-F5344CB8AC3E}">
        <p14:creationId xmlns:p14="http://schemas.microsoft.com/office/powerpoint/2010/main" val="272711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לדוגמה הנוסחה ממוקדם שהראנו שהיא </a:t>
            </a:r>
            <a:r>
              <a:rPr lang="he-IL" dirty="0" err="1"/>
              <a:t>ואלידית</a:t>
            </a:r>
            <a:r>
              <a:rPr lang="he-IL" dirty="0"/>
              <a:t> </a:t>
            </a:r>
            <a:r>
              <a:rPr lang="en-US" dirty="0"/>
              <a:t>,</a:t>
            </a:r>
            <a:r>
              <a:rPr lang="he-IL" dirty="0"/>
              <a:t> אנחנו מניחים שהיא לא </a:t>
            </a:r>
            <a:r>
              <a:rPr lang="he-IL" dirty="0" err="1"/>
              <a:t>ואלידית</a:t>
            </a:r>
            <a:r>
              <a:rPr lang="he-IL" dirty="0"/>
              <a:t> לכן אם היא לא </a:t>
            </a:r>
            <a:r>
              <a:rPr lang="he-IL" dirty="0" err="1"/>
              <a:t>ואלידית</a:t>
            </a:r>
            <a:r>
              <a:rPr lang="he-IL" dirty="0"/>
              <a:t> אז זה אומר שצד שמאל היה </a:t>
            </a:r>
            <a:r>
              <a:rPr lang="en-US" dirty="0"/>
              <a:t>true </a:t>
            </a:r>
            <a:r>
              <a:rPr lang="he-IL" dirty="0"/>
              <a:t> וצד ימין </a:t>
            </a:r>
            <a:r>
              <a:rPr lang="en-US" dirty="0"/>
              <a:t>false </a:t>
            </a:r>
            <a:r>
              <a:rPr lang="he-IL" dirty="0"/>
              <a:t> ולפי סמנטיקה של וגם </a:t>
            </a:r>
            <a:r>
              <a:rPr lang="he-IL" dirty="0" err="1"/>
              <a:t>ואו</a:t>
            </a:r>
            <a:r>
              <a:rPr lang="he-IL" dirty="0"/>
              <a:t> מקבלים סתירה וסיימנו</a:t>
            </a:r>
            <a:r>
              <a:rPr lang="en-US" dirty="0"/>
              <a:t>.</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29</a:t>
            </a:fld>
            <a:endParaRPr lang="en-IL"/>
          </a:p>
        </p:txBody>
      </p:sp>
    </p:spTree>
    <p:extLst>
      <p:ext uri="{BB962C8B-B14F-4D97-AF65-F5344CB8AC3E}">
        <p14:creationId xmlns:p14="http://schemas.microsoft.com/office/powerpoint/2010/main" val="122943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30</a:t>
            </a:fld>
            <a:endParaRPr lang="en-IL"/>
          </a:p>
        </p:txBody>
      </p:sp>
    </p:spTree>
    <p:extLst>
      <p:ext uri="{BB962C8B-B14F-4D97-AF65-F5344CB8AC3E}">
        <p14:creationId xmlns:p14="http://schemas.microsoft.com/office/powerpoint/2010/main" val="3373880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31</a:t>
            </a:fld>
            <a:endParaRPr lang="en-IL"/>
          </a:p>
        </p:txBody>
      </p:sp>
    </p:spTree>
    <p:extLst>
      <p:ext uri="{BB962C8B-B14F-4D97-AF65-F5344CB8AC3E}">
        <p14:creationId xmlns:p14="http://schemas.microsoft.com/office/powerpoint/2010/main" val="2869441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32</a:t>
            </a:fld>
            <a:endParaRPr lang="en-IL"/>
          </a:p>
        </p:txBody>
      </p:sp>
    </p:spTree>
    <p:extLst>
      <p:ext uri="{BB962C8B-B14F-4D97-AF65-F5344CB8AC3E}">
        <p14:creationId xmlns:p14="http://schemas.microsoft.com/office/powerpoint/2010/main" val="2284903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33</a:t>
            </a:fld>
            <a:endParaRPr lang="en-IL"/>
          </a:p>
        </p:txBody>
      </p:sp>
    </p:spTree>
    <p:extLst>
      <p:ext uri="{BB962C8B-B14F-4D97-AF65-F5344CB8AC3E}">
        <p14:creationId xmlns:p14="http://schemas.microsoft.com/office/powerpoint/2010/main" val="923480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34</a:t>
            </a:fld>
            <a:endParaRPr lang="en-IL"/>
          </a:p>
        </p:txBody>
      </p:sp>
    </p:spTree>
    <p:extLst>
      <p:ext uri="{BB962C8B-B14F-4D97-AF65-F5344CB8AC3E}">
        <p14:creationId xmlns:p14="http://schemas.microsoft.com/office/powerpoint/2010/main" val="644929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38</a:t>
            </a:fld>
            <a:endParaRPr lang="en-IL"/>
          </a:p>
        </p:txBody>
      </p:sp>
    </p:spTree>
    <p:extLst>
      <p:ext uri="{BB962C8B-B14F-4D97-AF65-F5344CB8AC3E}">
        <p14:creationId xmlns:p14="http://schemas.microsoft.com/office/powerpoint/2010/main" val="219777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הדרך להסביר מהי לוגיקה היא על ידי הצגת הסינטקס והסמנטיקה שלה</a:t>
            </a:r>
            <a:endParaRPr lang="en-US" dirty="0"/>
          </a:p>
          <a:p>
            <a:pPr algn="r" rtl="1"/>
            <a:r>
              <a:rPr lang="he-IL" dirty="0"/>
              <a:t>סינטקס הוא סט של חוקים</a:t>
            </a:r>
            <a:r>
              <a:rPr lang="en-US" dirty="0"/>
              <a:t>/</a:t>
            </a:r>
            <a:r>
              <a:rPr lang="he-IL" dirty="0"/>
              <a:t> עקרונות שנותנים למשהו משמעות ומבניות</a:t>
            </a:r>
          </a:p>
          <a:p>
            <a:pPr algn="r" rtl="1"/>
            <a:r>
              <a:rPr lang="he-IL" dirty="0"/>
              <a:t>סימן אמת – כלומר </a:t>
            </a:r>
            <a:r>
              <a:rPr lang="en-US" dirty="0"/>
              <a:t>true/false</a:t>
            </a:r>
          </a:p>
          <a:p>
            <a:pPr algn="r" rtl="1"/>
            <a:r>
              <a:rPr lang="he-IL" dirty="0"/>
              <a:t>משתנה בוליאני – מסומן על ידי אות לדוגמה </a:t>
            </a:r>
            <a:r>
              <a:rPr lang="en-US" dirty="0"/>
              <a:t>P</a:t>
            </a:r>
            <a:endParaRPr lang="he-IL" dirty="0"/>
          </a:p>
          <a:p>
            <a:pPr algn="r" rtl="1"/>
            <a:r>
              <a:rPr lang="he-IL" dirty="0"/>
              <a:t>תזכורת קלה מבדידה – אלה הקשרים הלוגים – או</a:t>
            </a:r>
            <a:r>
              <a:rPr lang="en-US" dirty="0"/>
              <a:t>/</a:t>
            </a:r>
            <a:r>
              <a:rPr lang="he-IL" dirty="0"/>
              <a:t>וגם</a:t>
            </a:r>
            <a:r>
              <a:rPr lang="en-US" dirty="0"/>
              <a:t>/</a:t>
            </a:r>
            <a:r>
              <a:rPr lang="he-IL" dirty="0"/>
              <a:t>גרירה חד כיוונית דו כיוונית והנה הטבלאות אמת שלהם</a:t>
            </a:r>
          </a:p>
          <a:p>
            <a:pPr algn="r" rtl="1"/>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5</a:t>
            </a:fld>
            <a:endParaRPr lang="en-IL"/>
          </a:p>
        </p:txBody>
      </p:sp>
    </p:spTree>
    <p:extLst>
      <p:ext uri="{BB962C8B-B14F-4D97-AF65-F5344CB8AC3E}">
        <p14:creationId xmlns:p14="http://schemas.microsoft.com/office/powerpoint/2010/main" val="349773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sz="1800" b="0" i="0" u="none" strike="noStrike" baseline="0" dirty="0">
              <a:latin typeface="CMSS10"/>
            </a:endParaRPr>
          </a:p>
          <a:p>
            <a:pPr algn="l"/>
            <a:r>
              <a:rPr lang="en-US" sz="1800" b="0" i="0" u="none" strike="noStrike" baseline="0" dirty="0">
                <a:latin typeface="CMSS10"/>
              </a:rPr>
              <a:t>The symbols of  are just symbols without prior meaning — the</a:t>
            </a:r>
          </a:p>
          <a:p>
            <a:pPr algn="l"/>
            <a:r>
              <a:rPr lang="en-US" sz="1800" b="0" i="0" u="none" strike="noStrike" baseline="0" dirty="0">
                <a:latin typeface="CMSS10"/>
              </a:rPr>
              <a:t>axioms of </a:t>
            </a:r>
            <a:r>
              <a:rPr lang="en-US" sz="1800" b="0" i="0" u="none" strike="noStrike" baseline="0" dirty="0">
                <a:latin typeface="CMSSI10"/>
              </a:rPr>
              <a:t>T </a:t>
            </a:r>
            <a:r>
              <a:rPr lang="en-US" sz="1800" b="0" i="0" u="none" strike="noStrike" baseline="0" dirty="0">
                <a:latin typeface="CMSS10"/>
              </a:rPr>
              <a:t>provide their meaning</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68</a:t>
            </a:fld>
            <a:endParaRPr lang="en-IL"/>
          </a:p>
        </p:txBody>
      </p:sp>
    </p:spTree>
    <p:extLst>
      <p:ext uri="{BB962C8B-B14F-4D97-AF65-F5344CB8AC3E}">
        <p14:creationId xmlns:p14="http://schemas.microsoft.com/office/powerpoint/2010/main" val="298606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MSY10"/>
              </a:rPr>
              <a:t>• </a:t>
            </a:r>
            <a:r>
              <a:rPr lang="en-US" sz="1800" b="0" i="0" u="none" strike="noStrike" baseline="0" dirty="0">
                <a:latin typeface="CMR10"/>
              </a:rPr>
              <a:t>0 and 1 are constants;</a:t>
            </a:r>
          </a:p>
          <a:p>
            <a:pPr algn="l"/>
            <a:r>
              <a:rPr lang="en-US" sz="1800" b="0" i="0" u="none" strike="noStrike" baseline="0" dirty="0">
                <a:latin typeface="CMSY10"/>
              </a:rPr>
              <a:t>• </a:t>
            </a:r>
            <a:r>
              <a:rPr lang="en-US" sz="1800" b="0" i="0" u="none" strike="noStrike" baseline="0" dirty="0">
                <a:latin typeface="CMR10"/>
              </a:rPr>
              <a:t>+ (addition) and </a:t>
            </a:r>
            <a:r>
              <a:rPr lang="en-US" sz="1800" b="0" i="0" u="none" strike="noStrike" baseline="0" dirty="0">
                <a:latin typeface="CMSY10"/>
              </a:rPr>
              <a:t>· </a:t>
            </a:r>
            <a:r>
              <a:rPr lang="en-US" sz="1800" b="0" i="0" u="none" strike="noStrike" baseline="0" dirty="0">
                <a:latin typeface="CMR10"/>
              </a:rPr>
              <a:t>(multiplication) are binary functions;</a:t>
            </a:r>
          </a:p>
          <a:p>
            <a:pPr algn="l"/>
            <a:r>
              <a:rPr lang="en-US" sz="1800" b="0" i="0" u="none" strike="noStrike" baseline="0" dirty="0">
                <a:latin typeface="CMSY10"/>
              </a:rPr>
              <a:t>• </a:t>
            </a:r>
            <a:r>
              <a:rPr lang="en-US" sz="1800" b="0" i="0" u="none" strike="noStrike" baseline="0" dirty="0">
                <a:latin typeface="CMR10"/>
              </a:rPr>
              <a:t>and = (equality) is a binary predicate.</a:t>
            </a:r>
          </a:p>
          <a:p>
            <a:pPr algn="l"/>
            <a:r>
              <a:rPr lang="en-US" sz="1800" b="0" i="0" u="none" strike="noStrike" baseline="0" dirty="0">
                <a:latin typeface="CMR10"/>
              </a:rPr>
              <a:t>Giuseppe </a:t>
            </a:r>
            <a:r>
              <a:rPr lang="en-US" sz="1800" b="0" i="0" u="none" strike="noStrike" baseline="0" dirty="0" err="1">
                <a:latin typeface="CMR10"/>
              </a:rPr>
              <a:t>Peano</a:t>
            </a:r>
            <a:r>
              <a:rPr lang="en-US" sz="1800" b="0" i="0" u="none" strike="noStrike" baseline="0" dirty="0">
                <a:latin typeface="CMR10"/>
              </a:rPr>
              <a:t> – Italian Mathematician</a:t>
            </a:r>
          </a:p>
          <a:p>
            <a:pPr algn="l"/>
            <a:r>
              <a:rPr lang="en-US" sz="1800" b="0" i="0" u="none" strike="noStrike" baseline="0" dirty="0">
                <a:latin typeface="CMR10"/>
              </a:rPr>
              <a:t>1889</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74</a:t>
            </a:fld>
            <a:endParaRPr lang="en-IL"/>
          </a:p>
        </p:txBody>
      </p:sp>
    </p:spTree>
    <p:extLst>
      <p:ext uri="{BB962C8B-B14F-4D97-AF65-F5344CB8AC3E}">
        <p14:creationId xmlns:p14="http://schemas.microsoft.com/office/powerpoint/2010/main" val="318712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MSY10"/>
              </a:rPr>
              <a:t>• </a:t>
            </a:r>
            <a:r>
              <a:rPr lang="en-US" sz="1800" b="0" i="0" u="none" strike="noStrike" baseline="0" dirty="0">
                <a:latin typeface="CMR10"/>
              </a:rPr>
              <a:t>0 and 1 are constants;</a:t>
            </a:r>
          </a:p>
          <a:p>
            <a:pPr algn="l"/>
            <a:r>
              <a:rPr lang="en-US" sz="1800" b="0" i="0" u="none" strike="noStrike" baseline="0" dirty="0">
                <a:latin typeface="CMSY10"/>
              </a:rPr>
              <a:t>• </a:t>
            </a:r>
            <a:r>
              <a:rPr lang="en-US" sz="1800" b="0" i="0" u="none" strike="noStrike" baseline="0" dirty="0">
                <a:latin typeface="CMR10"/>
              </a:rPr>
              <a:t>+ (addition) and </a:t>
            </a:r>
            <a:r>
              <a:rPr lang="en-US" sz="1800" b="0" i="0" u="none" strike="noStrike" baseline="0" dirty="0">
                <a:latin typeface="CMSY10"/>
              </a:rPr>
              <a:t>· </a:t>
            </a:r>
            <a:r>
              <a:rPr lang="en-US" sz="1800" b="0" i="0" u="none" strike="noStrike" baseline="0" dirty="0">
                <a:latin typeface="CMR10"/>
              </a:rPr>
              <a:t>(multiplication) are binary functions;</a:t>
            </a:r>
          </a:p>
          <a:p>
            <a:pPr algn="l"/>
            <a:r>
              <a:rPr lang="en-US" sz="1800" b="0" i="0" u="none" strike="noStrike" baseline="0" dirty="0">
                <a:latin typeface="CMSY10"/>
              </a:rPr>
              <a:t>• </a:t>
            </a:r>
            <a:r>
              <a:rPr lang="en-US" sz="1800" b="0" i="0" u="none" strike="noStrike" baseline="0" dirty="0">
                <a:latin typeface="CMR10"/>
              </a:rPr>
              <a:t>and = (equality) is a binary predicate.</a:t>
            </a:r>
          </a:p>
          <a:p>
            <a:pPr algn="l"/>
            <a:r>
              <a:rPr lang="en-US" sz="1800" b="0" i="0" u="none" strike="noStrike" baseline="0" dirty="0">
                <a:latin typeface="CMR10"/>
              </a:rPr>
              <a:t>Giuseppe </a:t>
            </a:r>
            <a:r>
              <a:rPr lang="en-US" sz="1800" b="0" i="0" u="none" strike="noStrike" baseline="0" dirty="0" err="1">
                <a:latin typeface="CMR10"/>
              </a:rPr>
              <a:t>Peano</a:t>
            </a:r>
            <a:r>
              <a:rPr lang="en-US" sz="1800" b="0" i="0" u="none" strike="noStrike" baseline="0" dirty="0">
                <a:latin typeface="CMR10"/>
              </a:rPr>
              <a:t> – Italian Mathematician</a:t>
            </a:r>
          </a:p>
          <a:p>
            <a:pPr algn="l"/>
            <a:r>
              <a:rPr lang="en-US" sz="1800" b="0" i="0" u="none" strike="noStrike" baseline="0" dirty="0">
                <a:latin typeface="CMR10"/>
              </a:rPr>
              <a:t>1889</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76</a:t>
            </a:fld>
            <a:endParaRPr lang="en-IL"/>
          </a:p>
        </p:txBody>
      </p:sp>
    </p:spTree>
    <p:extLst>
      <p:ext uri="{BB962C8B-B14F-4D97-AF65-F5344CB8AC3E}">
        <p14:creationId xmlns:p14="http://schemas.microsoft.com/office/powerpoint/2010/main" val="316749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כאן יש תזכורת של טבלאות אמת לקשרים הלוגים מהשקופית הקודמת </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6</a:t>
            </a:fld>
            <a:endParaRPr lang="en-IL"/>
          </a:p>
        </p:txBody>
      </p:sp>
    </p:spTree>
    <p:extLst>
      <p:ext uri="{BB962C8B-B14F-4D97-AF65-F5344CB8AC3E}">
        <p14:creationId xmlns:p14="http://schemas.microsoft.com/office/powerpoint/2010/main" val="392659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כאן יש תזכורת של טבלאות אמת לקשרים הלוגים מהשקופית הקודמת </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7</a:t>
            </a:fld>
            <a:endParaRPr lang="en-IL"/>
          </a:p>
        </p:txBody>
      </p:sp>
    </p:spTree>
    <p:extLst>
      <p:ext uri="{BB962C8B-B14F-4D97-AF65-F5344CB8AC3E}">
        <p14:creationId xmlns:p14="http://schemas.microsoft.com/office/powerpoint/2010/main" val="393688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אטום זה סימן אמת או משתנה בוליאני</a:t>
            </a:r>
          </a:p>
          <a:p>
            <a:pPr algn="r" rtl="1"/>
            <a:r>
              <a:rPr lang="he-IL" dirty="0" err="1"/>
              <a:t>ליטרל</a:t>
            </a:r>
            <a:r>
              <a:rPr lang="he-IL" dirty="0"/>
              <a:t> זה אטום או שלילת אטום</a:t>
            </a:r>
            <a:endParaRPr lang="en-US" dirty="0"/>
          </a:p>
          <a:p>
            <a:pPr algn="r" rtl="1"/>
            <a:r>
              <a:rPr lang="he-IL" dirty="0"/>
              <a:t>נוסחה היא </a:t>
            </a:r>
            <a:r>
              <a:rPr lang="he-IL" dirty="0" err="1"/>
              <a:t>ליטרל</a:t>
            </a:r>
            <a:r>
              <a:rPr lang="he-IL" dirty="0"/>
              <a:t> או הפעלת קשר לוגי על נוסחה</a:t>
            </a:r>
            <a:r>
              <a:rPr lang="en-US" dirty="0"/>
              <a:t>/</a:t>
            </a:r>
            <a:r>
              <a:rPr lang="he-IL" dirty="0"/>
              <a:t>נוסחאות</a:t>
            </a:r>
          </a:p>
        </p:txBody>
      </p:sp>
      <p:sp>
        <p:nvSpPr>
          <p:cNvPr id="4" name="Slide Number Placeholder 3"/>
          <p:cNvSpPr>
            <a:spLocks noGrp="1"/>
          </p:cNvSpPr>
          <p:nvPr>
            <p:ph type="sldNum" sz="quarter" idx="5"/>
          </p:nvPr>
        </p:nvSpPr>
        <p:spPr/>
        <p:txBody>
          <a:bodyPr/>
          <a:lstStyle/>
          <a:p>
            <a:fld id="{46E839CE-877A-4E60-9D12-19E618303B98}" type="slidenum">
              <a:rPr lang="en-IL" smtClean="0"/>
              <a:t>8</a:t>
            </a:fld>
            <a:endParaRPr lang="en-IL"/>
          </a:p>
        </p:txBody>
      </p:sp>
    </p:spTree>
    <p:extLst>
      <p:ext uri="{BB962C8B-B14F-4D97-AF65-F5344CB8AC3E}">
        <p14:creationId xmlns:p14="http://schemas.microsoft.com/office/powerpoint/2010/main" val="96514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תת נוסחה היא נוסחה שמופיעה סינטטית בנוסחה אחרת</a:t>
            </a:r>
            <a:r>
              <a:rPr lang="en-US" dirty="0"/>
              <a:t>,</a:t>
            </a:r>
            <a:r>
              <a:rPr lang="he-IL" dirty="0"/>
              <a:t> ישנם 3 כללים (אחד למשתנה כללי</a:t>
            </a:r>
            <a:r>
              <a:rPr lang="en-US" dirty="0"/>
              <a:t>,</a:t>
            </a:r>
            <a:r>
              <a:rPr lang="he-IL" dirty="0"/>
              <a:t> אחד לקשר </a:t>
            </a:r>
            <a:r>
              <a:rPr lang="he-IL" dirty="0" err="1"/>
              <a:t>אונרי</a:t>
            </a:r>
            <a:r>
              <a:rPr lang="he-IL" dirty="0"/>
              <a:t> </a:t>
            </a:r>
            <a:r>
              <a:rPr lang="en-US" dirty="0"/>
              <a:t>NOT</a:t>
            </a:r>
            <a:r>
              <a:rPr lang="he-IL" dirty="0"/>
              <a:t> ואחד לקשרים בינאריים)</a:t>
            </a:r>
            <a:endParaRPr lang="en-US" dirty="0"/>
          </a:p>
          <a:p>
            <a:pPr algn="r" rtl="1"/>
            <a:r>
              <a:rPr lang="he-IL" dirty="0"/>
              <a:t>תת נוסחה מחמירה</a:t>
            </a:r>
            <a:r>
              <a:rPr lang="en-US" dirty="0"/>
              <a:t>/</a:t>
            </a:r>
            <a:r>
              <a:rPr lang="he-IL" dirty="0"/>
              <a:t>מקפידה</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9</a:t>
            </a:fld>
            <a:endParaRPr lang="en-IL"/>
          </a:p>
        </p:txBody>
      </p:sp>
    </p:spTree>
    <p:extLst>
      <p:ext uri="{BB962C8B-B14F-4D97-AF65-F5344CB8AC3E}">
        <p14:creationId xmlns:p14="http://schemas.microsoft.com/office/powerpoint/2010/main" val="304820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תת נוסחה היא נוסחה שמופיעה סינטטית בנוסחה אחרת</a:t>
            </a:r>
            <a:r>
              <a:rPr lang="en-US" dirty="0"/>
              <a:t>,</a:t>
            </a:r>
            <a:r>
              <a:rPr lang="he-IL" dirty="0"/>
              <a:t> ישנם 3 כללים (אחד למשתנה כללי</a:t>
            </a:r>
            <a:r>
              <a:rPr lang="en-US" dirty="0"/>
              <a:t>,</a:t>
            </a:r>
            <a:r>
              <a:rPr lang="he-IL" dirty="0"/>
              <a:t> אחד לקשר </a:t>
            </a:r>
            <a:r>
              <a:rPr lang="he-IL" dirty="0" err="1"/>
              <a:t>אונרי</a:t>
            </a:r>
            <a:r>
              <a:rPr lang="he-IL" dirty="0"/>
              <a:t> </a:t>
            </a:r>
            <a:r>
              <a:rPr lang="en-US" dirty="0"/>
              <a:t>NOT</a:t>
            </a:r>
            <a:r>
              <a:rPr lang="he-IL" dirty="0"/>
              <a:t> ואחד לקשרים בינאריים)</a:t>
            </a:r>
            <a:endParaRPr lang="en-US" dirty="0"/>
          </a:p>
          <a:p>
            <a:pPr algn="r" rtl="1"/>
            <a:r>
              <a:rPr lang="he-IL" dirty="0"/>
              <a:t>תת נוסחה מחמירה</a:t>
            </a:r>
            <a:r>
              <a:rPr lang="en-US" dirty="0"/>
              <a:t>/</a:t>
            </a:r>
            <a:r>
              <a:rPr lang="he-IL" dirty="0"/>
              <a:t>מקפידה</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10</a:t>
            </a:fld>
            <a:endParaRPr lang="en-IL"/>
          </a:p>
        </p:txBody>
      </p:sp>
    </p:spTree>
    <p:extLst>
      <p:ext uri="{BB962C8B-B14F-4D97-AF65-F5344CB8AC3E}">
        <p14:creationId xmlns:p14="http://schemas.microsoft.com/office/powerpoint/2010/main" val="400290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לשאול גם מה ה</a:t>
            </a:r>
            <a:r>
              <a:rPr lang="en-US" dirty="0"/>
              <a:t>strict </a:t>
            </a:r>
            <a:endParaRPr lang="en-IL" dirty="0"/>
          </a:p>
        </p:txBody>
      </p:sp>
      <p:sp>
        <p:nvSpPr>
          <p:cNvPr id="4" name="Slide Number Placeholder 3"/>
          <p:cNvSpPr>
            <a:spLocks noGrp="1"/>
          </p:cNvSpPr>
          <p:nvPr>
            <p:ph type="sldNum" sz="quarter" idx="5"/>
          </p:nvPr>
        </p:nvSpPr>
        <p:spPr/>
        <p:txBody>
          <a:bodyPr/>
          <a:lstStyle/>
          <a:p>
            <a:fld id="{46E839CE-877A-4E60-9D12-19E618303B98}" type="slidenum">
              <a:rPr lang="en-IL" smtClean="0"/>
              <a:t>13</a:t>
            </a:fld>
            <a:endParaRPr lang="en-IL"/>
          </a:p>
        </p:txBody>
      </p:sp>
    </p:spTree>
    <p:extLst>
      <p:ext uri="{BB962C8B-B14F-4D97-AF65-F5344CB8AC3E}">
        <p14:creationId xmlns:p14="http://schemas.microsoft.com/office/powerpoint/2010/main" val="241058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IL"/>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DF6EEFF-0111-4899-8A5F-4A4E4EDC9AF1}" type="slidenum">
              <a:rPr lang="en-IL" smtClean="0"/>
              <a:t>‹#›</a:t>
            </a:fld>
            <a:endParaRPr lang="en-IL"/>
          </a:p>
        </p:txBody>
      </p:sp>
    </p:spTree>
    <p:extLst>
      <p:ext uri="{BB962C8B-B14F-4D97-AF65-F5344CB8AC3E}">
        <p14:creationId xmlns:p14="http://schemas.microsoft.com/office/powerpoint/2010/main" val="2010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E3DBB6-1843-450F-8A45-B41767AA877F}" type="datetimeFigureOut">
              <a:rPr lang="en-IL" smtClean="0"/>
              <a:t>04/13/2023</a:t>
            </a:fld>
            <a:endParaRPr lang="en-IL"/>
          </a:p>
        </p:txBody>
      </p:sp>
      <p:sp>
        <p:nvSpPr>
          <p:cNvPr id="6" name="Footer Placeholder 5"/>
          <p:cNvSpPr>
            <a:spLocks noGrp="1"/>
          </p:cNvSpPr>
          <p:nvPr>
            <p:ph type="ftr" sz="quarter" idx="11"/>
          </p:nvPr>
        </p:nvSpPr>
        <p:spPr/>
        <p:txBody>
          <a:bodyPr/>
          <a:lstStyle/>
          <a:p>
            <a:endParaRPr lang="en-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2716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p:txBody>
          <a:bodyPr/>
          <a:lstStyle/>
          <a:p>
            <a:endParaRPr lang="en-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280714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p:txBody>
          <a:bodyPr/>
          <a:lstStyle/>
          <a:p>
            <a:endParaRPr lang="en-IL"/>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111687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p:txBody>
          <a:bodyPr/>
          <a:lstStyle/>
          <a:p>
            <a:endParaRPr lang="en-IL"/>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334903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E3DBB6-1843-450F-8A45-B41767AA877F}" type="datetimeFigureOut">
              <a:rPr lang="en-IL" smtClean="0"/>
              <a:t>04/13/2023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91706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E3DBB6-1843-450F-8A45-B41767AA877F}" type="datetimeFigureOut">
              <a:rPr lang="en-IL" smtClean="0"/>
              <a:t>04/13/2023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151093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53725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p:txBody>
          <a:bodyPr/>
          <a:lstStyle/>
          <a:p>
            <a:endParaRPr lang="en-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62930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297075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E3DBB6-1843-450F-8A45-B41767AA877F}" type="datetimeFigureOut">
              <a:rPr lang="en-IL" smtClean="0"/>
              <a:t>04/13/2023</a:t>
            </a:fld>
            <a:endParaRPr lang="en-IL"/>
          </a:p>
        </p:txBody>
      </p:sp>
      <p:sp>
        <p:nvSpPr>
          <p:cNvPr id="5" name="Footer Placeholder 4"/>
          <p:cNvSpPr>
            <a:spLocks noGrp="1"/>
          </p:cNvSpPr>
          <p:nvPr>
            <p:ph type="ftr" sz="quarter" idx="11"/>
          </p:nvPr>
        </p:nvSpPr>
        <p:spPr/>
        <p:txBody>
          <a:bodyPr/>
          <a:lstStyle/>
          <a:p>
            <a:endParaRPr lang="en-I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62626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E3DBB6-1843-450F-8A45-B41767AA877F}" type="datetimeFigureOut">
              <a:rPr lang="en-IL" smtClean="0"/>
              <a:t>04/13/2023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103831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E3DBB6-1843-450F-8A45-B41767AA877F}" type="datetimeFigureOut">
              <a:rPr lang="en-IL" smtClean="0"/>
              <a:t>04/13/2023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194191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E3DBB6-1843-450F-8A45-B41767AA877F}" type="datetimeFigureOut">
              <a:rPr lang="en-IL" smtClean="0"/>
              <a:t>04/13/2023</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6227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3DBB6-1843-450F-8A45-B41767AA877F}" type="datetimeFigureOut">
              <a:rPr lang="en-IL" smtClean="0"/>
              <a:t>04/13/2023</a:t>
            </a:fld>
            <a:endParaRPr lang="en-IL"/>
          </a:p>
        </p:txBody>
      </p:sp>
      <p:sp>
        <p:nvSpPr>
          <p:cNvPr id="3" name="Footer Placeholder 2"/>
          <p:cNvSpPr>
            <a:spLocks noGrp="1"/>
          </p:cNvSpPr>
          <p:nvPr>
            <p:ph type="ftr" sz="quarter" idx="11"/>
          </p:nvPr>
        </p:nvSpPr>
        <p:spPr/>
        <p:txBody>
          <a:bodyPr/>
          <a:lstStyle/>
          <a:p>
            <a:endParaRPr lang="en-I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173424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E3DBB6-1843-450F-8A45-B41767AA877F}" type="datetimeFigureOut">
              <a:rPr lang="en-IL" smtClean="0"/>
              <a:t>04/13/2023</a:t>
            </a:fld>
            <a:endParaRPr lang="en-IL"/>
          </a:p>
        </p:txBody>
      </p:sp>
      <p:sp>
        <p:nvSpPr>
          <p:cNvPr id="6" name="Footer Placeholder 5"/>
          <p:cNvSpPr>
            <a:spLocks noGrp="1"/>
          </p:cNvSpPr>
          <p:nvPr>
            <p:ph type="ftr" sz="quarter" idx="11"/>
          </p:nvPr>
        </p:nvSpPr>
        <p:spPr/>
        <p:txBody>
          <a:bodyPr/>
          <a:lstStyle/>
          <a:p>
            <a:endParaRPr lang="en-I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258270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E3DBB6-1843-450F-8A45-B41767AA877F}" type="datetimeFigureOut">
              <a:rPr lang="en-IL" smtClean="0"/>
              <a:t>04/13/2023</a:t>
            </a:fld>
            <a:endParaRPr lang="en-IL"/>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F6EEFF-0111-4899-8A5F-4A4E4EDC9AF1}" type="slidenum">
              <a:rPr lang="en-IL" smtClean="0"/>
              <a:t>‹#›</a:t>
            </a:fld>
            <a:endParaRPr lang="en-IL"/>
          </a:p>
        </p:txBody>
      </p:sp>
    </p:spTree>
    <p:extLst>
      <p:ext uri="{BB962C8B-B14F-4D97-AF65-F5344CB8AC3E}">
        <p14:creationId xmlns:p14="http://schemas.microsoft.com/office/powerpoint/2010/main" val="343876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55E3DBB6-1843-450F-8A45-B41767AA877F}" type="datetimeFigureOut">
              <a:rPr lang="en-IL" smtClean="0"/>
              <a:t>04/13/2023</a:t>
            </a:fld>
            <a:endParaRPr lang="en-IL"/>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IL"/>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DF6EEFF-0111-4899-8A5F-4A4E4EDC9AF1}" type="slidenum">
              <a:rPr lang="en-IL" smtClean="0"/>
              <a:t>‹#›</a:t>
            </a:fld>
            <a:endParaRPr lang="en-IL"/>
          </a:p>
        </p:txBody>
      </p:sp>
    </p:spTree>
    <p:extLst>
      <p:ext uri="{BB962C8B-B14F-4D97-AF65-F5344CB8AC3E}">
        <p14:creationId xmlns:p14="http://schemas.microsoft.com/office/powerpoint/2010/main" val="350705300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2676-D692-71ED-A4F0-765DB9E1C9DD}"/>
              </a:ext>
            </a:extLst>
          </p:cNvPr>
          <p:cNvSpPr>
            <a:spLocks noGrp="1"/>
          </p:cNvSpPr>
          <p:nvPr>
            <p:ph type="ctrTitle"/>
          </p:nvPr>
        </p:nvSpPr>
        <p:spPr>
          <a:xfrm>
            <a:off x="5695061" y="1241266"/>
            <a:ext cx="5428551" cy="3153753"/>
          </a:xfrm>
        </p:spPr>
        <p:txBody>
          <a:bodyPr>
            <a:normAutofit/>
          </a:bodyPr>
          <a:lstStyle/>
          <a:p>
            <a:r>
              <a:rPr lang="en-US" b="0" i="0" dirty="0">
                <a:effectLst/>
                <a:latin typeface="Century Gothic (Headings)"/>
              </a:rPr>
              <a:t>The Calculus of Computation</a:t>
            </a:r>
            <a:endParaRPr lang="en-IL" dirty="0">
              <a:latin typeface="Century Gothic (Headings)"/>
            </a:endParaRPr>
          </a:p>
        </p:txBody>
      </p:sp>
      <p:sp>
        <p:nvSpPr>
          <p:cNvPr id="3" name="Subtitle 2">
            <a:extLst>
              <a:ext uri="{FF2B5EF4-FFF2-40B4-BE49-F238E27FC236}">
                <a16:creationId xmlns:a16="http://schemas.microsoft.com/office/drawing/2014/main" id="{451DAA6E-B32E-2508-FF30-0F271758CC3D}"/>
              </a:ext>
            </a:extLst>
          </p:cNvPr>
          <p:cNvSpPr>
            <a:spLocks noGrp="1"/>
          </p:cNvSpPr>
          <p:nvPr>
            <p:ph type="subTitle" idx="1"/>
          </p:nvPr>
        </p:nvSpPr>
        <p:spPr>
          <a:xfrm>
            <a:off x="5695061" y="4591665"/>
            <a:ext cx="5428551" cy="1622322"/>
          </a:xfrm>
        </p:spPr>
        <p:txBody>
          <a:bodyPr>
            <a:normAutofit/>
          </a:bodyPr>
          <a:lstStyle/>
          <a:p>
            <a:r>
              <a:rPr lang="en-US" dirty="0">
                <a:solidFill>
                  <a:schemeClr val="bg1"/>
                </a:solidFill>
              </a:rPr>
              <a:t>BEN ELI</a:t>
            </a:r>
          </a:p>
          <a:p>
            <a:r>
              <a:rPr lang="en-US" dirty="0">
                <a:solidFill>
                  <a:schemeClr val="bg1"/>
                </a:solidFill>
              </a:rPr>
              <a:t>Gal </a:t>
            </a:r>
            <a:r>
              <a:rPr lang="en-US" dirty="0" err="1">
                <a:solidFill>
                  <a:schemeClr val="bg1"/>
                </a:solidFill>
              </a:rPr>
              <a:t>Giladi</a:t>
            </a:r>
            <a:endParaRPr lang="en-IL" dirty="0">
              <a:solidFill>
                <a:schemeClr val="bg1"/>
              </a:solidFill>
            </a:endParaRPr>
          </a:p>
        </p:txBody>
      </p:sp>
      <p:grpSp>
        <p:nvGrpSpPr>
          <p:cNvPr id="47" name="Group 46">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48" name="Rectangle 47">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0"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4" name="Graphic 43" descr="Calculator">
            <a:extLst>
              <a:ext uri="{FF2B5EF4-FFF2-40B4-BE49-F238E27FC236}">
                <a16:creationId xmlns:a16="http://schemas.microsoft.com/office/drawing/2014/main" id="{60BB1774-E186-67E6-1097-EB941F59B0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764" y="1665878"/>
            <a:ext cx="3526244" cy="3526244"/>
          </a:xfrm>
          <a:prstGeom prst="rect">
            <a:avLst/>
          </a:prstGeom>
        </p:spPr>
      </p:pic>
    </p:spTree>
    <p:extLst>
      <p:ext uri="{BB962C8B-B14F-4D97-AF65-F5344CB8AC3E}">
        <p14:creationId xmlns:p14="http://schemas.microsoft.com/office/powerpoint/2010/main" val="317308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Strict Subformula</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964734" y="2487119"/>
            <a:ext cx="9471171" cy="4559417"/>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2200" b="1" i="0" u="sng" strike="noStrike" kern="1200" cap="none" spc="0" normalizeH="0" baseline="0" noProof="0" dirty="0">
                <a:ln>
                  <a:noFill/>
                </a:ln>
                <a:solidFill>
                  <a:schemeClr val="tx1"/>
                </a:solidFill>
                <a:effectLst/>
                <a:uLnTx/>
                <a:uFillTx/>
                <a:latin typeface="David" panose="020E0502060401010101" pitchFamily="34" charset="-79"/>
                <a:cs typeface="David" panose="020E0502060401010101" pitchFamily="34" charset="-79"/>
              </a:rPr>
              <a:t>The strict subformulae </a:t>
            </a:r>
            <a:r>
              <a:rPr kumimoji="0" lang="en-US" sz="2200" b="0" i="0" u="none" strike="noStrike" kern="1200" cap="none" spc="0" normalizeH="0" baseline="0" noProof="0" dirty="0">
                <a:ln>
                  <a:noFill/>
                </a:ln>
                <a:solidFill>
                  <a:schemeClr val="tx1"/>
                </a:solidFill>
                <a:effectLst/>
                <a:uLnTx/>
                <a:uFillTx/>
                <a:latin typeface="David" panose="020E0502060401010101" pitchFamily="34" charset="-79"/>
                <a:cs typeface="David" panose="020E0502060401010101" pitchFamily="34" charset="-79"/>
              </a:rPr>
              <a:t>of a formula are all its subformulae except itself.</a:t>
            </a: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lang="en-US" sz="2200" u="sng" dirty="0">
                <a:solidFill>
                  <a:schemeClr val="tx1"/>
                </a:solidFill>
                <a:latin typeface="David" panose="020E0502060401010101" pitchFamily="34" charset="-79"/>
                <a:cs typeface="David" panose="020E0502060401010101" pitchFamily="34" charset="-79"/>
              </a:rPr>
              <a:t>For example:</a:t>
            </a:r>
            <a:r>
              <a:rPr lang="en-US" sz="2200" dirty="0">
                <a:solidFill>
                  <a:schemeClr val="tx1"/>
                </a:solidFill>
                <a:latin typeface="David" panose="020E0502060401010101" pitchFamily="34" charset="-79"/>
                <a:cs typeface="David" panose="020E0502060401010101" pitchFamily="34" charset="-79"/>
              </a:rPr>
              <a:t> </a:t>
            </a:r>
            <a:r>
              <a:rPr kumimoji="0" lang="en-US" sz="2200" b="0" i="0" u="none" strike="noStrike" kern="1200" cap="none" spc="0" normalizeH="0" baseline="0" noProof="0" dirty="0">
                <a:ln>
                  <a:noFill/>
                </a:ln>
                <a:solidFill>
                  <a:schemeClr val="tx1"/>
                </a:solidFill>
                <a:effectLst/>
                <a:uLnTx/>
                <a:uFillTx/>
                <a:latin typeface="David" panose="020E0502060401010101" pitchFamily="34" charset="-79"/>
                <a:cs typeface="David" panose="020E0502060401010101" pitchFamily="34" charset="-79"/>
              </a:rPr>
              <a:t>the strict</a:t>
            </a:r>
            <a:r>
              <a:rPr lang="en-US" sz="2200" dirty="0">
                <a:solidFill>
                  <a:schemeClr val="tx1"/>
                </a:solidFill>
                <a:latin typeface="David" panose="020E0502060401010101" pitchFamily="34" charset="-79"/>
                <a:cs typeface="David" panose="020E0502060401010101" pitchFamily="34" charset="-79"/>
              </a:rPr>
              <a:t> subformulae of P</a:t>
            </a:r>
            <a:r>
              <a:rPr lang="en-IL" sz="2200" b="0" i="0" u="none" strike="noStrike" baseline="0" dirty="0">
                <a:solidFill>
                  <a:schemeClr val="tx1"/>
                </a:solidFill>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 Q are just P and Q .</a:t>
            </a:r>
            <a:endParaRPr kumimoji="0" lang="en-US" sz="2200" b="0" i="0" u="none" strike="noStrike" kern="1200" cap="none" spc="0" normalizeH="0" baseline="0" noProof="0" dirty="0">
              <a:ln>
                <a:noFill/>
              </a:ln>
              <a:solidFill>
                <a:schemeClr val="tx1"/>
              </a:solidFill>
              <a:effectLst/>
              <a:uLnTx/>
              <a:uFillTx/>
              <a:latin typeface="David" panose="020E0502060401010101" pitchFamily="34" charset="-79"/>
              <a:cs typeface="David" panose="020E0502060401010101" pitchFamily="34" charset="-79"/>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endParaRPr kumimoji="0" lang="en-US" sz="2200" b="0" i="0" u="none" strike="noStrike" kern="1200" cap="none" spc="0" normalizeH="0" baseline="0" noProof="0" dirty="0">
              <a:ln>
                <a:noFill/>
              </a:ln>
              <a:solidFill>
                <a:schemeClr val="tx1"/>
              </a:solidFill>
              <a:effectLst/>
              <a:uLnTx/>
              <a:uFillTx/>
              <a:latin typeface="David" panose="020E0502060401010101" pitchFamily="34" charset="-79"/>
              <a:cs typeface="David" panose="020E0502060401010101" pitchFamily="34" charset="-79"/>
            </a:endParaRPr>
          </a:p>
          <a:p>
            <a:pPr marL="0" indent="0">
              <a:buNone/>
            </a:pPr>
            <a:endParaRPr lang="en-US" sz="2200" b="0" i="0" u="none" strike="noStrike" baseline="0" dirty="0">
              <a:solidFill>
                <a:schemeClr val="tx1"/>
              </a:solidFill>
              <a:latin typeface="David" panose="020E0502060401010101" pitchFamily="34" charset="-79"/>
              <a:cs typeface="David" panose="020E0502060401010101" pitchFamily="34" charset="-79"/>
            </a:endParaRPr>
          </a:p>
          <a:p>
            <a:pPr marL="0" indent="0">
              <a:buNone/>
            </a:pPr>
            <a:endParaRPr lang="en-US" sz="2200" b="0" i="0" u="none" strike="noStrike" baseline="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2040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Atoms &amp; Literals 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lstStyle/>
          <a:p>
            <a:pPr marL="0" indent="0" algn="ctr">
              <a:buNone/>
            </a:pPr>
            <a:r>
              <a:rPr lang="en-US" sz="2800" dirty="0">
                <a:solidFill>
                  <a:schemeClr val="tx1"/>
                </a:solidFill>
                <a:latin typeface="David" panose="020E0502060401010101" pitchFamily="34" charset="-79"/>
                <a:cs typeface="David" panose="020E0502060401010101" pitchFamily="34" charset="-79"/>
              </a:rPr>
              <a:t>F : (P ∧ Q) → (P ∨ ¬Q) </a:t>
            </a:r>
          </a:p>
          <a:p>
            <a:pPr marL="0" indent="0" algn="ctr">
              <a:buNone/>
            </a:pPr>
            <a:endParaRPr lang="en-US" sz="2400" dirty="0">
              <a:solidFill>
                <a:schemeClr val="tx1"/>
              </a:solidFill>
              <a:latin typeface="David" panose="020E0502060401010101" pitchFamily="34" charset="-79"/>
              <a:cs typeface="David" panose="020E0502060401010101" pitchFamily="34" charset="-79"/>
            </a:endParaRPr>
          </a:p>
          <a:p>
            <a:pPr marL="0" indent="0" algn="ctr">
              <a:buNone/>
            </a:pPr>
            <a:r>
              <a:rPr lang="en-US" sz="2400" dirty="0">
                <a:solidFill>
                  <a:schemeClr val="tx1"/>
                </a:solidFill>
                <a:latin typeface="David" panose="020E0502060401010101" pitchFamily="34" charset="-79"/>
                <a:cs typeface="David" panose="020E0502060401010101" pitchFamily="34" charset="-79"/>
              </a:rPr>
              <a:t>What are the atoms and literals?</a:t>
            </a:r>
          </a:p>
          <a:p>
            <a:pPr marL="0" indent="0" algn="ctr">
              <a:buNone/>
            </a:pPr>
            <a:endParaRPr lang="en-US" sz="2800" b="1" u="sng" dirty="0">
              <a:solidFill>
                <a:schemeClr val="tx1"/>
              </a:solidFill>
              <a:latin typeface="David" panose="020E0502060401010101" pitchFamily="34" charset="-79"/>
              <a:cs typeface="David" panose="020E0502060401010101" pitchFamily="34" charset="-79"/>
            </a:endParaRPr>
          </a:p>
          <a:p>
            <a:pPr marL="0" indent="0" algn="ctr">
              <a:buNone/>
            </a:pPr>
            <a:endParaRPr lang="en-US" sz="28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7451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Atoms &amp; Literals 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lstStyle/>
          <a:p>
            <a:pPr marL="0" indent="0" algn="ctr">
              <a:buNone/>
            </a:pPr>
            <a:r>
              <a:rPr lang="en-US" sz="2800" dirty="0">
                <a:solidFill>
                  <a:schemeClr val="tx1"/>
                </a:solidFill>
                <a:latin typeface="David" panose="020E0502060401010101" pitchFamily="34" charset="-79"/>
                <a:cs typeface="David" panose="020E0502060401010101" pitchFamily="34" charset="-79"/>
              </a:rPr>
              <a:t>F : (P ∧ Q) → (P ∨ ¬Q) </a:t>
            </a:r>
          </a:p>
          <a:p>
            <a:pPr marL="0" indent="0" algn="ctr">
              <a:buNone/>
            </a:pPr>
            <a:endParaRPr lang="en-US" sz="2400" dirty="0">
              <a:solidFill>
                <a:schemeClr val="tx1"/>
              </a:solidFill>
              <a:latin typeface="David" panose="020E0502060401010101" pitchFamily="34" charset="-79"/>
              <a:cs typeface="David" panose="020E0502060401010101" pitchFamily="34" charset="-79"/>
            </a:endParaRPr>
          </a:p>
          <a:p>
            <a:pPr marL="0" indent="0" algn="ctr">
              <a:buNone/>
            </a:pPr>
            <a:r>
              <a:rPr lang="en-US" sz="2400" dirty="0">
                <a:solidFill>
                  <a:schemeClr val="tx1"/>
                </a:solidFill>
                <a:latin typeface="David" panose="020E0502060401010101" pitchFamily="34" charset="-79"/>
                <a:cs typeface="David" panose="020E0502060401010101" pitchFamily="34" charset="-79"/>
              </a:rPr>
              <a:t>What are the atoms and literals?</a:t>
            </a:r>
          </a:p>
          <a:p>
            <a:pPr marL="0" indent="0" algn="ctr">
              <a:buNone/>
            </a:pPr>
            <a:endParaRPr lang="en-US" sz="2400" dirty="0">
              <a:solidFill>
                <a:schemeClr val="tx1"/>
              </a:solidFill>
              <a:latin typeface="David" panose="020E0502060401010101" pitchFamily="34" charset="-79"/>
              <a:cs typeface="David" panose="020E0502060401010101" pitchFamily="34" charset="-79"/>
            </a:endParaRPr>
          </a:p>
          <a:p>
            <a:pPr marL="0" indent="0" algn="ctr">
              <a:buNone/>
            </a:pPr>
            <a:r>
              <a:rPr lang="en-US" sz="2400" dirty="0">
                <a:solidFill>
                  <a:schemeClr val="tx1"/>
                </a:solidFill>
                <a:latin typeface="David" panose="020E0502060401010101" pitchFamily="34" charset="-79"/>
                <a:cs typeface="David" panose="020E0502060401010101" pitchFamily="34" charset="-79"/>
              </a:rPr>
              <a:t>P, Q are atoms and literals. ¬Q is a literal but not an atom!</a:t>
            </a:r>
          </a:p>
          <a:p>
            <a:pPr marL="0" indent="0" algn="ctr">
              <a:buNone/>
            </a:pPr>
            <a:endParaRPr lang="en-US" sz="2400" dirty="0">
              <a:solidFill>
                <a:schemeClr val="tx1"/>
              </a:solidFill>
              <a:latin typeface="David" panose="020E0502060401010101" pitchFamily="34" charset="-79"/>
              <a:cs typeface="David" panose="020E0502060401010101" pitchFamily="34" charset="-79"/>
            </a:endParaRPr>
          </a:p>
          <a:p>
            <a:pPr marL="0" indent="0" algn="ctr">
              <a:buNone/>
            </a:pPr>
            <a:endParaRPr lang="en-US" sz="2800" b="1" u="sng" dirty="0">
              <a:solidFill>
                <a:schemeClr val="tx1"/>
              </a:solidFill>
              <a:latin typeface="David" panose="020E0502060401010101" pitchFamily="34" charset="-79"/>
              <a:cs typeface="David" panose="020E0502060401010101" pitchFamily="34" charset="-79"/>
            </a:endParaRPr>
          </a:p>
          <a:p>
            <a:pPr marL="0" indent="0" algn="ctr">
              <a:buNone/>
            </a:pPr>
            <a:endParaRPr lang="en-US" sz="28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7574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Subformula 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5" y="2603499"/>
            <a:ext cx="8761412" cy="3815961"/>
          </a:xfrm>
        </p:spPr>
        <p:txBody>
          <a:bodyPr>
            <a:normAutofit/>
          </a:bodyPr>
          <a:lstStyle/>
          <a:p>
            <a:pPr marL="0" indent="0" algn="ctr">
              <a:buNone/>
            </a:pPr>
            <a:r>
              <a:rPr lang="en-US" sz="2800" dirty="0">
                <a:solidFill>
                  <a:schemeClr val="tx1"/>
                </a:solidFill>
                <a:latin typeface="David" panose="020E0502060401010101" pitchFamily="34" charset="-79"/>
                <a:cs typeface="David" panose="020E0502060401010101" pitchFamily="34" charset="-79"/>
              </a:rPr>
              <a:t>F : (P ∧ Q) → (P ∨ ¬Q) </a:t>
            </a:r>
          </a:p>
          <a:p>
            <a:pPr marL="0" indent="0" algn="ctr">
              <a:buNone/>
            </a:pPr>
            <a:endParaRPr lang="en-US" sz="2400" dirty="0">
              <a:solidFill>
                <a:schemeClr val="tx1"/>
              </a:solidFill>
              <a:latin typeface="David" panose="020E0502060401010101" pitchFamily="34" charset="-79"/>
              <a:cs typeface="David" panose="020E0502060401010101" pitchFamily="34" charset="-79"/>
            </a:endParaRPr>
          </a:p>
          <a:p>
            <a:pPr marL="0" indent="0" algn="ctr">
              <a:buNone/>
            </a:pPr>
            <a:r>
              <a:rPr lang="en-US" sz="2400" dirty="0">
                <a:solidFill>
                  <a:schemeClr val="tx1"/>
                </a:solidFill>
                <a:latin typeface="David" panose="020E0502060401010101" pitchFamily="34" charset="-79"/>
                <a:cs typeface="David" panose="020E0502060401010101" pitchFamily="34" charset="-79"/>
              </a:rPr>
              <a:t>What is the subformula of F?</a:t>
            </a:r>
          </a:p>
          <a:p>
            <a:pPr marL="0" indent="0" algn="ctr">
              <a:buNone/>
            </a:pPr>
            <a:endParaRPr lang="en-US" sz="2800" b="1" u="sng" dirty="0">
              <a:solidFill>
                <a:schemeClr val="tx1"/>
              </a:solidFill>
              <a:latin typeface="David" panose="020E0502060401010101" pitchFamily="34" charset="-79"/>
              <a:cs typeface="David" panose="020E0502060401010101" pitchFamily="34" charset="-79"/>
            </a:endParaRPr>
          </a:p>
          <a:p>
            <a:pPr marL="0" indent="0" algn="ctr">
              <a:buNone/>
            </a:pPr>
            <a:endParaRPr lang="en-US" sz="2800" dirty="0">
              <a:solidFill>
                <a:schemeClr val="tx1"/>
              </a:solidFill>
              <a:latin typeface="David" panose="020E0502060401010101" pitchFamily="34" charset="-79"/>
              <a:cs typeface="David" panose="020E0502060401010101" pitchFamily="34" charset="-79"/>
            </a:endParaRPr>
          </a:p>
          <a:p>
            <a:pPr marL="0" indent="0" algn="ctr">
              <a:buNone/>
            </a:pPr>
            <a:endParaRPr lang="en-US" sz="28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0975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Subformula 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5" y="2603499"/>
            <a:ext cx="8761412" cy="3815961"/>
          </a:xfrm>
        </p:spPr>
        <p:txBody>
          <a:bodyPr>
            <a:normAutofit/>
          </a:bodyPr>
          <a:lstStyle/>
          <a:p>
            <a:pPr marL="0" indent="0" algn="ctr">
              <a:buNone/>
            </a:pPr>
            <a:r>
              <a:rPr lang="en-US" sz="2800" dirty="0">
                <a:solidFill>
                  <a:schemeClr val="tx1"/>
                </a:solidFill>
                <a:latin typeface="David" panose="020E0502060401010101" pitchFamily="34" charset="-79"/>
                <a:cs typeface="David" panose="020E0502060401010101" pitchFamily="34" charset="-79"/>
              </a:rPr>
              <a:t>F : (P ∧ Q) → (P ∨ ¬Q) </a:t>
            </a:r>
          </a:p>
          <a:p>
            <a:pPr marL="0" indent="0" algn="ctr">
              <a:buNone/>
            </a:pPr>
            <a:endParaRPr lang="en-US" sz="2400" dirty="0">
              <a:solidFill>
                <a:schemeClr val="tx1"/>
              </a:solidFill>
              <a:latin typeface="David" panose="020E0502060401010101" pitchFamily="34" charset="-79"/>
              <a:cs typeface="David" panose="020E0502060401010101" pitchFamily="34" charset="-79"/>
            </a:endParaRPr>
          </a:p>
          <a:p>
            <a:pPr marL="0" indent="0" algn="ctr">
              <a:buNone/>
            </a:pPr>
            <a:r>
              <a:rPr lang="en-US" sz="2400" dirty="0">
                <a:solidFill>
                  <a:schemeClr val="tx1"/>
                </a:solidFill>
                <a:latin typeface="David" panose="020E0502060401010101" pitchFamily="34" charset="-79"/>
                <a:cs typeface="David" panose="020E0502060401010101" pitchFamily="34" charset="-79"/>
              </a:rPr>
              <a:t>What is the subformula of F?</a:t>
            </a:r>
          </a:p>
          <a:p>
            <a:pPr marL="0" indent="0" algn="ctr">
              <a:buNone/>
            </a:pPr>
            <a:endParaRPr lang="en-US" sz="2800" b="1" u="sng" dirty="0">
              <a:solidFill>
                <a:schemeClr val="tx1"/>
              </a:solidFill>
              <a:latin typeface="David" panose="020E0502060401010101" pitchFamily="34" charset="-79"/>
              <a:cs typeface="David" panose="020E0502060401010101" pitchFamily="34" charset="-79"/>
            </a:endParaRPr>
          </a:p>
          <a:p>
            <a:pPr marL="0" indent="0" algn="ctr">
              <a:buNone/>
            </a:pPr>
            <a:r>
              <a:rPr lang="en-US" sz="2800" b="1" u="sng" dirty="0">
                <a:solidFill>
                  <a:schemeClr val="tx1"/>
                </a:solidFill>
                <a:latin typeface="David" panose="020E0502060401010101" pitchFamily="34" charset="-79"/>
                <a:cs typeface="David" panose="020E0502060401010101" pitchFamily="34" charset="-79"/>
              </a:rPr>
              <a:t>Answer:</a:t>
            </a:r>
            <a:r>
              <a:rPr lang="en-US" sz="2800" dirty="0">
                <a:solidFill>
                  <a:schemeClr val="tx1"/>
                </a:solidFill>
                <a:latin typeface="David" panose="020E0502060401010101" pitchFamily="34" charset="-79"/>
                <a:cs typeface="David" panose="020E0502060401010101" pitchFamily="34" charset="-79"/>
              </a:rPr>
              <a:t> F , P ∨ ¬Q , ¬Q , P ∧ Q , P , Q .</a:t>
            </a:r>
          </a:p>
          <a:p>
            <a:pPr marL="0" indent="0" algn="ctr">
              <a:buNone/>
            </a:pPr>
            <a:endParaRPr lang="en-US" sz="2800" dirty="0">
              <a:solidFill>
                <a:schemeClr val="tx1"/>
              </a:solidFill>
              <a:latin typeface="David" panose="020E0502060401010101" pitchFamily="34" charset="-79"/>
              <a:cs typeface="David" panose="020E0502060401010101" pitchFamily="34" charset="-79"/>
            </a:endParaRPr>
          </a:p>
          <a:p>
            <a:pPr marL="0" indent="0" algn="ctr">
              <a:buNone/>
            </a:pPr>
            <a:endParaRPr lang="en-US" sz="28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0923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a:t>Parentheses precedence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lnSpcReduction="10000"/>
          </a:bodyPr>
          <a:lstStyle/>
          <a:p>
            <a:pPr>
              <a:lnSpc>
                <a:spcPct val="150000"/>
              </a:lnSpc>
            </a:pPr>
            <a:r>
              <a:rPr lang="en-US" sz="2200" dirty="0">
                <a:solidFill>
                  <a:schemeClr val="tx1"/>
                </a:solidFill>
                <a:latin typeface="David" panose="020E0502060401010101" pitchFamily="34" charset="-79"/>
                <a:cs typeface="David" panose="020E0502060401010101" pitchFamily="34" charset="-79"/>
              </a:rPr>
              <a:t>We define the relative precedence of the logical connectives from highest to lowest as follows: ¬, ∧, ∨, →, ↔.</a:t>
            </a:r>
            <a:r>
              <a:rPr lang="he-IL" sz="2200" dirty="0">
                <a:solidFill>
                  <a:schemeClr val="tx1"/>
                </a:solidFill>
                <a:latin typeface="David" panose="020E0502060401010101" pitchFamily="34" charset="-79"/>
                <a:cs typeface="David" panose="020E0502060401010101" pitchFamily="34" charset="-79"/>
              </a:rPr>
              <a:t> </a:t>
            </a:r>
          </a:p>
          <a:p>
            <a:pPr marL="0" indent="0">
              <a:lnSpc>
                <a:spcPct val="150000"/>
              </a:lnSpc>
              <a:buNone/>
            </a:pPr>
            <a:r>
              <a:rPr lang="en-US" sz="2200" u="sng" dirty="0">
                <a:solidFill>
                  <a:schemeClr val="tx1"/>
                </a:solidFill>
                <a:latin typeface="David" panose="020E0502060401010101" pitchFamily="34" charset="-79"/>
                <a:cs typeface="David" panose="020E0502060401010101" pitchFamily="34" charset="-79"/>
              </a:rPr>
              <a:t>For example </a:t>
            </a:r>
            <a:r>
              <a:rPr lang="en-US" sz="2200" dirty="0">
                <a:solidFill>
                  <a:schemeClr val="tx1"/>
                </a:solidFill>
                <a:latin typeface="David" panose="020E0502060401010101" pitchFamily="34" charset="-79"/>
                <a:cs typeface="David" panose="020E0502060401010101" pitchFamily="34" charset="-79"/>
              </a:rPr>
              <a:t>:P1 ∧ ¬P2 ∧ ⊤ ∨ ¬P1 ∧ P2</a:t>
            </a:r>
            <a:r>
              <a:rPr lang="he-IL" sz="2200" dirty="0">
                <a:solidFill>
                  <a:schemeClr val="tx1"/>
                </a:solidFill>
                <a:latin typeface="David" panose="020E0502060401010101" pitchFamily="34" charset="-79"/>
                <a:cs typeface="David" panose="020E0502060401010101" pitchFamily="34" charset="-79"/>
              </a:rPr>
              <a:t> </a:t>
            </a:r>
            <a:r>
              <a:rPr lang="en-US" sz="2200" dirty="0">
                <a:solidFill>
                  <a:schemeClr val="tx1"/>
                </a:solidFill>
                <a:latin typeface="David" panose="020E0502060401010101" pitchFamily="34" charset="-79"/>
                <a:cs typeface="David" panose="020E0502060401010101" pitchFamily="34" charset="-79"/>
              </a:rPr>
              <a:t>stands for</a:t>
            </a:r>
          </a:p>
          <a:p>
            <a:pPr marL="0" indent="0">
              <a:lnSpc>
                <a:spcPct val="150000"/>
              </a:lnSpc>
              <a:buNone/>
            </a:pPr>
            <a:r>
              <a:rPr lang="en-US" sz="2200" dirty="0">
                <a:solidFill>
                  <a:schemeClr val="tx1"/>
                </a:solidFill>
                <a:latin typeface="David" panose="020E0502060401010101" pitchFamily="34" charset="-79"/>
                <a:cs typeface="David" panose="020E0502060401010101" pitchFamily="34" charset="-79"/>
              </a:rPr>
              <a:t>P1 ∧ (¬P2) ∧ ⊤ ∨ (¬P1) ∧ P2  -&gt; (P1 ∧ ((¬P2) ∧ ⊤)) ∨ ((¬P1) ∧ P2)</a:t>
            </a:r>
          </a:p>
          <a:p>
            <a:pPr>
              <a:lnSpc>
                <a:spcPct val="150000"/>
              </a:lnSpc>
            </a:pPr>
            <a:r>
              <a:rPr lang="en-US" sz="2200" dirty="0">
                <a:solidFill>
                  <a:schemeClr val="tx1"/>
                </a:solidFill>
                <a:latin typeface="David" panose="020E0502060401010101" pitchFamily="34" charset="-79"/>
                <a:cs typeface="David" panose="020E0502060401010101" pitchFamily="34" charset="-79"/>
              </a:rPr>
              <a:t>Additionally, let → and ↔ associate to the right, so that P → Q →R is the same formula as P → (Q → R).</a:t>
            </a:r>
          </a:p>
        </p:txBody>
      </p:sp>
    </p:spTree>
    <p:extLst>
      <p:ext uri="{BB962C8B-B14F-4D97-AF65-F5344CB8AC3E}">
        <p14:creationId xmlns:p14="http://schemas.microsoft.com/office/powerpoint/2010/main" val="23812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pPr marL="0" indent="0" algn="ctr">
              <a:lnSpc>
                <a:spcPct val="150000"/>
              </a:lnSpc>
              <a:buNone/>
            </a:pPr>
            <a:r>
              <a:rPr lang="en-US" sz="2200" dirty="0">
                <a:solidFill>
                  <a:schemeClr val="tx1"/>
                </a:solidFill>
                <a:latin typeface="David" panose="020E0502060401010101" pitchFamily="34" charset="-79"/>
                <a:cs typeface="David" panose="020E0502060401010101" pitchFamily="34" charset="-79"/>
              </a:rPr>
              <a:t>F: P ∨ Q ∧ R → ¬ P ∧ Q</a:t>
            </a:r>
          </a:p>
          <a:p>
            <a:pPr marL="0" indent="0" algn="ctr">
              <a:lnSpc>
                <a:spcPct val="150000"/>
              </a:lnSpc>
              <a:buNone/>
            </a:pPr>
            <a:r>
              <a:rPr lang="en-US" sz="2200" dirty="0">
                <a:solidFill>
                  <a:schemeClr val="tx1"/>
                </a:solidFill>
                <a:latin typeface="David" panose="020E0502060401010101" pitchFamily="34" charset="-79"/>
                <a:cs typeface="David" panose="020E0502060401010101" pitchFamily="34" charset="-79"/>
              </a:rPr>
              <a:t>How would we define the parentheses F?</a:t>
            </a:r>
          </a:p>
        </p:txBody>
      </p:sp>
    </p:spTree>
    <p:extLst>
      <p:ext uri="{BB962C8B-B14F-4D97-AF65-F5344CB8AC3E}">
        <p14:creationId xmlns:p14="http://schemas.microsoft.com/office/powerpoint/2010/main" val="392710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pPr marL="0" indent="0" algn="ctr">
              <a:lnSpc>
                <a:spcPct val="150000"/>
              </a:lnSpc>
              <a:buNone/>
            </a:pPr>
            <a:r>
              <a:rPr lang="en-US" sz="2200" dirty="0">
                <a:solidFill>
                  <a:schemeClr val="tx1"/>
                </a:solidFill>
                <a:latin typeface="David" panose="020E0502060401010101" pitchFamily="34" charset="-79"/>
                <a:cs typeface="David" panose="020E0502060401010101" pitchFamily="34" charset="-79"/>
              </a:rPr>
              <a:t>F: P ∨ Q ∧ R → ¬ P ∧ Q</a:t>
            </a:r>
          </a:p>
          <a:p>
            <a:pPr marL="0" indent="0" algn="ctr">
              <a:lnSpc>
                <a:spcPct val="150000"/>
              </a:lnSpc>
              <a:buNone/>
            </a:pPr>
            <a:r>
              <a:rPr lang="en-US" sz="2200" dirty="0">
                <a:solidFill>
                  <a:schemeClr val="tx1"/>
                </a:solidFill>
                <a:latin typeface="David" panose="020E0502060401010101" pitchFamily="34" charset="-79"/>
                <a:cs typeface="David" panose="020E0502060401010101" pitchFamily="34" charset="-79"/>
              </a:rPr>
              <a:t>How would we define the parentheses F?</a:t>
            </a:r>
          </a:p>
          <a:p>
            <a:pPr marL="0" indent="0" algn="ctr">
              <a:lnSpc>
                <a:spcPct val="150000"/>
              </a:lnSpc>
              <a:buNone/>
            </a:pPr>
            <a:r>
              <a:rPr lang="en-US" sz="2200" b="1" u="sng" dirty="0">
                <a:latin typeface="David" panose="020E0502060401010101" pitchFamily="34" charset="-79"/>
                <a:cs typeface="David" panose="020E0502060401010101" pitchFamily="34" charset="-79"/>
              </a:rPr>
              <a:t>Answer</a:t>
            </a:r>
            <a:r>
              <a:rPr lang="en-US" sz="2200" dirty="0">
                <a:latin typeface="David" panose="020E0502060401010101" pitchFamily="34" charset="-79"/>
                <a:cs typeface="David" panose="020E0502060401010101" pitchFamily="34" charset="-79"/>
              </a:rPr>
              <a:t>: </a:t>
            </a:r>
          </a:p>
          <a:p>
            <a:pPr marL="0" indent="0" algn="ctr">
              <a:lnSpc>
                <a:spcPct val="150000"/>
              </a:lnSpc>
              <a:buNone/>
            </a:pPr>
            <a:r>
              <a:rPr lang="en-US" sz="2200" dirty="0">
                <a:solidFill>
                  <a:srgbClr val="00B0F0"/>
                </a:solidFill>
                <a:latin typeface="David" panose="020E0502060401010101" pitchFamily="34" charset="-79"/>
                <a:cs typeface="David" panose="020E0502060401010101" pitchFamily="34" charset="-79"/>
              </a:rPr>
              <a:t>(</a:t>
            </a:r>
            <a:r>
              <a:rPr lang="en-US" sz="2200" dirty="0">
                <a:latin typeface="David" panose="020E0502060401010101" pitchFamily="34" charset="-79"/>
                <a:cs typeface="David" panose="020E0502060401010101" pitchFamily="34" charset="-79"/>
              </a:rPr>
              <a:t>P ∨ </a:t>
            </a:r>
            <a:r>
              <a:rPr lang="en-US" sz="2200" dirty="0">
                <a:solidFill>
                  <a:schemeClr val="accent5">
                    <a:lumMod val="75000"/>
                  </a:schemeClr>
                </a:solidFill>
                <a:latin typeface="David" panose="020E0502060401010101" pitchFamily="34" charset="-79"/>
                <a:cs typeface="David" panose="020E0502060401010101" pitchFamily="34" charset="-79"/>
              </a:rPr>
              <a:t>(</a:t>
            </a:r>
            <a:r>
              <a:rPr lang="en-US" sz="2200" dirty="0">
                <a:latin typeface="David" panose="020E0502060401010101" pitchFamily="34" charset="-79"/>
                <a:cs typeface="David" panose="020E0502060401010101" pitchFamily="34" charset="-79"/>
              </a:rPr>
              <a:t>Q ∧ R</a:t>
            </a:r>
            <a:r>
              <a:rPr lang="en-US" sz="2200" dirty="0">
                <a:solidFill>
                  <a:schemeClr val="accent5">
                    <a:lumMod val="75000"/>
                  </a:schemeClr>
                </a:solidFill>
                <a:latin typeface="David" panose="020E0502060401010101" pitchFamily="34" charset="-79"/>
                <a:cs typeface="David" panose="020E0502060401010101" pitchFamily="34" charset="-79"/>
              </a:rPr>
              <a:t>)</a:t>
            </a:r>
            <a:r>
              <a:rPr lang="en-US" sz="2200" dirty="0">
                <a:solidFill>
                  <a:srgbClr val="00B0F0"/>
                </a:solidFill>
                <a:latin typeface="David" panose="020E0502060401010101" pitchFamily="34" charset="-79"/>
                <a:cs typeface="David" panose="020E0502060401010101" pitchFamily="34" charset="-79"/>
              </a:rPr>
              <a:t>)</a:t>
            </a:r>
            <a:r>
              <a:rPr lang="en-US" sz="2200" dirty="0">
                <a:latin typeface="David" panose="020E0502060401010101" pitchFamily="34" charset="-79"/>
                <a:cs typeface="David" panose="020E0502060401010101" pitchFamily="34" charset="-79"/>
              </a:rPr>
              <a:t> → </a:t>
            </a:r>
            <a:r>
              <a:rPr lang="en-US" sz="2200" dirty="0">
                <a:solidFill>
                  <a:schemeClr val="accent5">
                    <a:lumMod val="75000"/>
                  </a:schemeClr>
                </a:solidFill>
                <a:latin typeface="David" panose="020E0502060401010101" pitchFamily="34" charset="-79"/>
                <a:cs typeface="David" panose="020E0502060401010101" pitchFamily="34" charset="-79"/>
              </a:rPr>
              <a:t>(</a:t>
            </a:r>
            <a:r>
              <a:rPr lang="en-US" sz="2200" dirty="0">
                <a:solidFill>
                  <a:srgbClr val="FF0000"/>
                </a:solidFill>
                <a:latin typeface="David" panose="020E0502060401010101" pitchFamily="34" charset="-79"/>
                <a:cs typeface="David" panose="020E0502060401010101" pitchFamily="34" charset="-79"/>
              </a:rPr>
              <a:t>(</a:t>
            </a:r>
            <a:r>
              <a:rPr lang="en-US" sz="2200" dirty="0">
                <a:latin typeface="David" panose="020E0502060401010101" pitchFamily="34" charset="-79"/>
                <a:cs typeface="David" panose="020E0502060401010101" pitchFamily="34" charset="-79"/>
              </a:rPr>
              <a:t>¬ P</a:t>
            </a:r>
            <a:r>
              <a:rPr lang="en-US" sz="2200" dirty="0">
                <a:solidFill>
                  <a:srgbClr val="FF0000"/>
                </a:solidFill>
                <a:latin typeface="David" panose="020E0502060401010101" pitchFamily="34" charset="-79"/>
                <a:cs typeface="David" panose="020E0502060401010101" pitchFamily="34" charset="-79"/>
              </a:rPr>
              <a:t>)</a:t>
            </a:r>
            <a:r>
              <a:rPr lang="en-US" sz="2200" dirty="0">
                <a:latin typeface="David" panose="020E0502060401010101" pitchFamily="34" charset="-79"/>
                <a:cs typeface="David" panose="020E0502060401010101" pitchFamily="34" charset="-79"/>
              </a:rPr>
              <a:t> ∧ Q</a:t>
            </a:r>
            <a:r>
              <a:rPr lang="en-US" sz="2200" dirty="0">
                <a:solidFill>
                  <a:schemeClr val="accent5">
                    <a:lumMod val="75000"/>
                  </a:schemeClr>
                </a:solidFill>
                <a:latin typeface="David" panose="020E0502060401010101" pitchFamily="34" charset="-79"/>
                <a:cs typeface="David" panose="020E0502060401010101" pitchFamily="34" charset="-79"/>
              </a:rPr>
              <a:t>)</a:t>
            </a:r>
            <a:endParaRPr lang="he-IL" sz="2200" dirty="0">
              <a:solidFill>
                <a:schemeClr val="accent5">
                  <a:lumMod val="75000"/>
                </a:schemeClr>
              </a:solidFill>
              <a:latin typeface="David" panose="020E0502060401010101" pitchFamily="34" charset="-79"/>
              <a:cs typeface="David" panose="020E0502060401010101" pitchFamily="34" charset="-79"/>
            </a:endParaRPr>
          </a:p>
          <a:p>
            <a:pPr marL="0" indent="0" algn="ctr">
              <a:lnSpc>
                <a:spcPct val="150000"/>
              </a:lnSpc>
              <a:buNone/>
            </a:pPr>
            <a:r>
              <a:rPr lang="en-US" sz="2200" dirty="0">
                <a:solidFill>
                  <a:schemeClr val="tx1"/>
                </a:solidFill>
                <a:latin typeface="David" panose="020E0502060401010101" pitchFamily="34" charset="-79"/>
                <a:cs typeface="David" panose="020E0502060401010101" pitchFamily="34" charset="-79"/>
              </a:rPr>
              <a:t>*the order is red , green , blue</a:t>
            </a:r>
          </a:p>
          <a:p>
            <a:pPr marL="0" indent="0" algn="ctr">
              <a:lnSpc>
                <a:spcPct val="150000"/>
              </a:lnSpc>
              <a:buNone/>
            </a:pPr>
            <a:endParaRPr lang="en-US" sz="2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1403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rtl="1"/>
            <a:r>
              <a:rPr lang="en-US" dirty="0"/>
              <a:t>PL - Semantics</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17633" y="2407556"/>
            <a:ext cx="8761412" cy="3416300"/>
          </a:xfrm>
        </p:spPr>
        <p:txBody>
          <a:bodyPr>
            <a:noAutofit/>
          </a:bodyPr>
          <a:lstStyle/>
          <a:p>
            <a:r>
              <a:rPr lang="en-US" sz="2200" dirty="0">
                <a:solidFill>
                  <a:schemeClr val="tx1"/>
                </a:solidFill>
                <a:latin typeface="David" panose="020E0502060401010101" pitchFamily="34" charset="-79"/>
                <a:cs typeface="David" panose="020E0502060401010101" pitchFamily="34" charset="-79"/>
              </a:rPr>
              <a:t>An interpretation I assigns to every Boolean variable exactly one truth value. For example - I:</a:t>
            </a:r>
            <a:r>
              <a:rPr lang="da-DK" sz="2200" b="0" i="0" u="none" strike="noStrike" baseline="0" dirty="0">
                <a:solidFill>
                  <a:schemeClr val="tx1"/>
                </a:solidFill>
                <a:latin typeface="David" panose="020E0502060401010101" pitchFamily="34" charset="-79"/>
                <a:cs typeface="David" panose="020E0502060401010101" pitchFamily="34" charset="-79"/>
              </a:rPr>
              <a:t>{P → true, Q → false, . . .}.</a:t>
            </a:r>
          </a:p>
          <a:p>
            <a:r>
              <a:rPr lang="da-DK" sz="2200" dirty="0">
                <a:solidFill>
                  <a:schemeClr val="tx1"/>
                </a:solidFill>
                <a:latin typeface="David" panose="020E0502060401010101" pitchFamily="34" charset="-79"/>
                <a:cs typeface="David" panose="020E0502060401010101" pitchFamily="34" charset="-79"/>
              </a:rPr>
              <a:t>Now given a PL formula F and an interpretation I we can compute the truth value of F.</a:t>
            </a:r>
          </a:p>
          <a:p>
            <a:r>
              <a:rPr lang="en-US" sz="2200" i="0" u="sng" strike="noStrike" baseline="0" dirty="0">
                <a:solidFill>
                  <a:schemeClr val="tx1"/>
                </a:solidFill>
                <a:latin typeface="David" panose="020E0502060401010101" pitchFamily="34" charset="-79"/>
                <a:cs typeface="David" panose="020E0502060401010101" pitchFamily="34" charset="-79"/>
              </a:rPr>
              <a:t>F:</a:t>
            </a:r>
            <a:r>
              <a:rPr lang="en-US" sz="2200" i="0" strike="noStrike" baseline="0" dirty="0">
                <a:solidFill>
                  <a:schemeClr val="tx1"/>
                </a:solidFill>
                <a:latin typeface="David" panose="020E0502060401010101" pitchFamily="34" charset="-79"/>
                <a:cs typeface="David" panose="020E0502060401010101" pitchFamily="34" charset="-79"/>
              </a:rPr>
              <a:t> </a:t>
            </a:r>
            <a:r>
              <a:rPr lang="en-US" sz="2200" i="0" u="none" strike="noStrike" baseline="0" dirty="0">
                <a:solidFill>
                  <a:schemeClr val="tx1"/>
                </a:solidFill>
                <a:latin typeface="David" panose="020E0502060401010101" pitchFamily="34" charset="-79"/>
                <a:cs typeface="David" panose="020E0502060401010101" pitchFamily="34" charset="-79"/>
              </a:rPr>
              <a:t>P ∧ Q → P ∨ ￢Q</a:t>
            </a:r>
          </a:p>
          <a:p>
            <a:pPr algn="l"/>
            <a:r>
              <a:rPr lang="en-US" sz="2200" i="0" u="sng" strike="noStrike" baseline="0" dirty="0">
                <a:solidFill>
                  <a:schemeClr val="tx1"/>
                </a:solidFill>
                <a:latin typeface="David" panose="020E0502060401010101" pitchFamily="34" charset="-79"/>
                <a:cs typeface="David" panose="020E0502060401010101" pitchFamily="34" charset="-79"/>
              </a:rPr>
              <a:t>I:</a:t>
            </a:r>
            <a:r>
              <a:rPr lang="en-US" sz="2200" i="0" strike="noStrike" baseline="0" dirty="0">
                <a:solidFill>
                  <a:schemeClr val="tx1"/>
                </a:solidFill>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P → true, Q → false}</a:t>
            </a:r>
            <a:endParaRPr lang="en-IL" sz="2200" b="1" u="sng" dirty="0">
              <a:solidFill>
                <a:schemeClr val="tx1"/>
              </a:solidFill>
              <a:latin typeface="David" panose="020E0502060401010101" pitchFamily="34" charset="-79"/>
              <a:cs typeface="David" panose="020E0502060401010101" pitchFamily="34" charset="-79"/>
            </a:endParaRPr>
          </a:p>
          <a:p>
            <a:endParaRPr lang="en-IL" sz="2200" dirty="0">
              <a:solidFill>
                <a:schemeClr val="tx1"/>
              </a:solidFill>
              <a:latin typeface="David" panose="020E0502060401010101" pitchFamily="34" charset="-79"/>
              <a:cs typeface="David" panose="020E0502060401010101" pitchFamily="34" charset="-79"/>
            </a:endParaRPr>
          </a:p>
        </p:txBody>
      </p:sp>
      <p:graphicFrame>
        <p:nvGraphicFramePr>
          <p:cNvPr id="5" name="Table 9">
            <a:extLst>
              <a:ext uri="{FF2B5EF4-FFF2-40B4-BE49-F238E27FC236}">
                <a16:creationId xmlns:a16="http://schemas.microsoft.com/office/drawing/2014/main" id="{2941F9BA-4787-21D2-AF1A-73989CFC264C}"/>
              </a:ext>
            </a:extLst>
          </p:cNvPr>
          <p:cNvGraphicFramePr>
            <a:graphicFrameLocks noGrp="1"/>
          </p:cNvGraphicFramePr>
          <p:nvPr>
            <p:extLst>
              <p:ext uri="{D42A27DB-BD31-4B8C-83A1-F6EECF244321}">
                <p14:modId xmlns:p14="http://schemas.microsoft.com/office/powerpoint/2010/main" val="3641529638"/>
              </p:ext>
            </p:extLst>
          </p:nvPr>
        </p:nvGraphicFramePr>
        <p:xfrm>
          <a:off x="3178758" y="5301576"/>
          <a:ext cx="5365104" cy="782562"/>
        </p:xfrm>
        <a:graphic>
          <a:graphicData uri="http://schemas.openxmlformats.org/drawingml/2006/table">
            <a:tbl>
              <a:tblPr firstRow="1" bandRow="1">
                <a:tableStyleId>{5C22544A-7EE6-4342-B048-85BDC9FD1C3A}</a:tableStyleId>
              </a:tblPr>
              <a:tblGrid>
                <a:gridCol w="894184">
                  <a:extLst>
                    <a:ext uri="{9D8B030D-6E8A-4147-A177-3AD203B41FA5}">
                      <a16:colId xmlns:a16="http://schemas.microsoft.com/office/drawing/2014/main" val="3199302663"/>
                    </a:ext>
                  </a:extLst>
                </a:gridCol>
                <a:gridCol w="894184">
                  <a:extLst>
                    <a:ext uri="{9D8B030D-6E8A-4147-A177-3AD203B41FA5}">
                      <a16:colId xmlns:a16="http://schemas.microsoft.com/office/drawing/2014/main" val="2407967524"/>
                    </a:ext>
                  </a:extLst>
                </a:gridCol>
                <a:gridCol w="894184">
                  <a:extLst>
                    <a:ext uri="{9D8B030D-6E8A-4147-A177-3AD203B41FA5}">
                      <a16:colId xmlns:a16="http://schemas.microsoft.com/office/drawing/2014/main" val="2343655635"/>
                    </a:ext>
                  </a:extLst>
                </a:gridCol>
                <a:gridCol w="894184">
                  <a:extLst>
                    <a:ext uri="{9D8B030D-6E8A-4147-A177-3AD203B41FA5}">
                      <a16:colId xmlns:a16="http://schemas.microsoft.com/office/drawing/2014/main" val="3148907637"/>
                    </a:ext>
                  </a:extLst>
                </a:gridCol>
                <a:gridCol w="894184">
                  <a:extLst>
                    <a:ext uri="{9D8B030D-6E8A-4147-A177-3AD203B41FA5}">
                      <a16:colId xmlns:a16="http://schemas.microsoft.com/office/drawing/2014/main" val="1334024405"/>
                    </a:ext>
                  </a:extLst>
                </a:gridCol>
                <a:gridCol w="894184">
                  <a:extLst>
                    <a:ext uri="{9D8B030D-6E8A-4147-A177-3AD203B41FA5}">
                      <a16:colId xmlns:a16="http://schemas.microsoft.com/office/drawing/2014/main" val="797411500"/>
                    </a:ext>
                  </a:extLst>
                </a:gridCol>
              </a:tblGrid>
              <a:tr h="362684">
                <a:tc>
                  <a:txBody>
                    <a:bodyPr/>
                    <a:lstStyle/>
                    <a:p>
                      <a:pPr algn="ctr"/>
                      <a:r>
                        <a:rPr lang="en-US" sz="1800" dirty="0">
                          <a:latin typeface="David" panose="020E0502060401010101" pitchFamily="34" charset="-79"/>
                          <a:cs typeface="David" panose="020E0502060401010101" pitchFamily="34" charset="-79"/>
                        </a:rPr>
                        <a:t>P</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dirty="0">
                          <a:latin typeface="David" panose="020E0502060401010101" pitchFamily="34" charset="-79"/>
                          <a:cs typeface="David" panose="020E0502060401010101" pitchFamily="34" charset="-79"/>
                        </a:rPr>
                        <a:t>Q</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i="0" u="none" strike="noStrike" baseline="0" dirty="0">
                          <a:latin typeface="David" panose="020E0502060401010101" pitchFamily="34" charset="-79"/>
                          <a:cs typeface="David" panose="020E0502060401010101" pitchFamily="34" charset="-79"/>
                        </a:rPr>
                        <a:t>￢Q</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i="0" u="none" strike="noStrike" baseline="0" dirty="0">
                          <a:latin typeface="David" panose="020E0502060401010101" pitchFamily="34" charset="-79"/>
                          <a:cs typeface="David" panose="020E0502060401010101" pitchFamily="34" charset="-79"/>
                        </a:rPr>
                        <a:t>P ∧ Q </a:t>
                      </a:r>
                      <a:endParaRPr lang="en-IL" sz="1800" dirty="0">
                        <a:latin typeface="David" panose="020E0502060401010101" pitchFamily="34" charset="-79"/>
                        <a:cs typeface="David" panose="020E0502060401010101" pitchFamily="34" charset="-79"/>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David" panose="020E0502060401010101" pitchFamily="34" charset="-79"/>
                          <a:cs typeface="David" panose="020E0502060401010101" pitchFamily="34" charset="-79"/>
                        </a:rPr>
                        <a:t>P</a:t>
                      </a:r>
                      <a:r>
                        <a:rPr lang="en-IL" sz="1800" b="1" i="0" u="none" strike="noStrike" baseline="0" dirty="0">
                          <a:latin typeface="David" panose="020E0502060401010101" pitchFamily="34" charset="-79"/>
                          <a:cs typeface="David" panose="020E0502060401010101" pitchFamily="34" charset="-79"/>
                        </a:rPr>
                        <a:t>∨</a:t>
                      </a:r>
                      <a:r>
                        <a:rPr lang="en-US" sz="1800" i="0" u="none" strike="noStrike" baseline="0" dirty="0">
                          <a:latin typeface="David" panose="020E0502060401010101" pitchFamily="34" charset="-79"/>
                          <a:cs typeface="David" panose="020E0502060401010101" pitchFamily="34" charset="-79"/>
                        </a:rPr>
                        <a:t>￢Q</a:t>
                      </a:r>
                    </a:p>
                  </a:txBody>
                  <a:tcPr/>
                </a:tc>
                <a:tc>
                  <a:txBody>
                    <a:bodyPr/>
                    <a:lstStyle/>
                    <a:p>
                      <a:pPr algn="ctr"/>
                      <a:r>
                        <a:rPr lang="en-US" sz="1800" b="1" dirty="0">
                          <a:latin typeface="David" panose="020E0502060401010101" pitchFamily="34" charset="-79"/>
                          <a:cs typeface="David" panose="020E0502060401010101" pitchFamily="34" charset="-79"/>
                        </a:rPr>
                        <a:t>F</a:t>
                      </a:r>
                      <a:endParaRPr lang="en-IL" sz="18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907762010"/>
                  </a:ext>
                </a:extLst>
              </a:tr>
              <a:tr h="416802">
                <a:tc>
                  <a:txBody>
                    <a:bodyPr/>
                    <a:lstStyle/>
                    <a:p>
                      <a:pPr algn="ctr"/>
                      <a:r>
                        <a:rPr lang="en-US" sz="1800" dirty="0">
                          <a:latin typeface="David" panose="020E0502060401010101" pitchFamily="34" charset="-79"/>
                          <a:cs typeface="David" panose="020E0502060401010101" pitchFamily="34" charset="-79"/>
                        </a:rPr>
                        <a:t>1</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dirty="0">
                          <a:latin typeface="David" panose="020E0502060401010101" pitchFamily="34" charset="-79"/>
                          <a:cs typeface="David" panose="020E0502060401010101" pitchFamily="34" charset="-79"/>
                        </a:rPr>
                        <a:t>0</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dirty="0">
                          <a:latin typeface="David" panose="020E0502060401010101" pitchFamily="34" charset="-79"/>
                          <a:cs typeface="David" panose="020E0502060401010101" pitchFamily="34" charset="-79"/>
                        </a:rPr>
                        <a:t>1</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dirty="0">
                          <a:latin typeface="David" panose="020E0502060401010101" pitchFamily="34" charset="-79"/>
                          <a:cs typeface="David" panose="020E0502060401010101" pitchFamily="34" charset="-79"/>
                        </a:rPr>
                        <a:t>0</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dirty="0">
                          <a:latin typeface="David" panose="020E0502060401010101" pitchFamily="34" charset="-79"/>
                          <a:cs typeface="David" panose="020E0502060401010101" pitchFamily="34" charset="-79"/>
                        </a:rPr>
                        <a:t>1</a:t>
                      </a:r>
                      <a:endParaRPr lang="en-IL" sz="1800" dirty="0">
                        <a:latin typeface="David" panose="020E0502060401010101" pitchFamily="34" charset="-79"/>
                        <a:cs typeface="David" panose="020E0502060401010101" pitchFamily="34" charset="-79"/>
                      </a:endParaRPr>
                    </a:p>
                  </a:txBody>
                  <a:tcPr/>
                </a:tc>
                <a:tc>
                  <a:txBody>
                    <a:bodyPr/>
                    <a:lstStyle/>
                    <a:p>
                      <a:pPr algn="ctr"/>
                      <a:r>
                        <a:rPr lang="en-US" sz="1800" dirty="0">
                          <a:latin typeface="David" panose="020E0502060401010101" pitchFamily="34" charset="-79"/>
                          <a:cs typeface="David" panose="020E0502060401010101" pitchFamily="34" charset="-79"/>
                        </a:rPr>
                        <a:t>1</a:t>
                      </a:r>
                      <a:endParaRPr lang="en-IL" sz="18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450161535"/>
                  </a:ext>
                </a:extLst>
              </a:tr>
            </a:tbl>
          </a:graphicData>
        </a:graphic>
      </p:graphicFrame>
    </p:spTree>
    <p:extLst>
      <p:ext uri="{BB962C8B-B14F-4D97-AF65-F5344CB8AC3E}">
        <p14:creationId xmlns:p14="http://schemas.microsoft.com/office/powerpoint/2010/main" val="392929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a:xfrm>
            <a:off x="1350896" y="936346"/>
            <a:ext cx="8761413" cy="706964"/>
          </a:xfrm>
        </p:spPr>
        <p:txBody>
          <a:bodyPr/>
          <a:lstStyle/>
          <a:p>
            <a:pPr algn="ctr"/>
            <a:r>
              <a:rPr lang="en-US" dirty="0"/>
              <a:t>Inductive definition</a:t>
            </a:r>
            <a:endParaRPr lang="en-IL" dirty="0"/>
          </a:p>
        </p:txBody>
      </p:sp>
      <p:pic>
        <p:nvPicPr>
          <p:cNvPr id="6" name="Content Placeholder 4">
            <a:extLst>
              <a:ext uri="{FF2B5EF4-FFF2-40B4-BE49-F238E27FC236}">
                <a16:creationId xmlns:a16="http://schemas.microsoft.com/office/drawing/2014/main" id="{6FAD19A6-AB75-D0B9-198E-7125DC00340B}"/>
              </a:ext>
            </a:extLst>
          </p:cNvPr>
          <p:cNvPicPr>
            <a:picLocks noChangeAspect="1"/>
          </p:cNvPicPr>
          <p:nvPr/>
        </p:nvPicPr>
        <p:blipFill>
          <a:blip r:embed="rId3"/>
          <a:stretch>
            <a:fillRect/>
          </a:stretch>
        </p:blipFill>
        <p:spPr>
          <a:xfrm>
            <a:off x="3531765" y="2298583"/>
            <a:ext cx="4600107" cy="4022604"/>
          </a:xfrm>
          <a:prstGeom prst="rect">
            <a:avLst/>
          </a:prstGeom>
        </p:spPr>
      </p:pic>
    </p:spTree>
    <p:extLst>
      <p:ext uri="{BB962C8B-B14F-4D97-AF65-F5344CB8AC3E}">
        <p14:creationId xmlns:p14="http://schemas.microsoft.com/office/powerpoint/2010/main" val="219937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4C27C8-9FAD-89B7-5EDA-BF7A9AD01A24}"/>
              </a:ext>
            </a:extLst>
          </p:cNvPr>
          <p:cNvSpPr txBox="1"/>
          <p:nvPr/>
        </p:nvSpPr>
        <p:spPr>
          <a:xfrm>
            <a:off x="1154954" y="973669"/>
            <a:ext cx="8825659" cy="706964"/>
          </a:xfrm>
          <a:prstGeom prst="rect">
            <a:avLst/>
          </a:prstGeom>
        </p:spPr>
        <p:txBody>
          <a:bodyPr vert="horz" lIns="91440" tIns="45720" rIns="91440" bIns="45720" rtlCol="0" anchor="ctr">
            <a:normAutofit/>
          </a:bodyPr>
          <a:lstStyle/>
          <a:p>
            <a:pPr algn="ctr">
              <a:spcBef>
                <a:spcPct val="0"/>
              </a:spcBef>
              <a:spcAft>
                <a:spcPts val="600"/>
              </a:spcAft>
            </a:pPr>
            <a:r>
              <a:rPr lang="en-US" sz="3600" dirty="0">
                <a:solidFill>
                  <a:schemeClr val="bg2"/>
                </a:solidFill>
                <a:latin typeface="+mj-lt"/>
                <a:ea typeface="+mj-ea"/>
                <a:cs typeface="+mj-cs"/>
              </a:rPr>
              <a:t>Introduction</a:t>
            </a:r>
          </a:p>
        </p:txBody>
      </p:sp>
      <p:pic>
        <p:nvPicPr>
          <p:cNvPr id="1026" name="Picture 2" descr="The Calculus of Computation: Decision Procedures with Applications to  Verification | SpringerLink">
            <a:extLst>
              <a:ext uri="{FF2B5EF4-FFF2-40B4-BE49-F238E27FC236}">
                <a16:creationId xmlns:a16="http://schemas.microsoft.com/office/drawing/2014/main" id="{3CE131C1-41CA-CC32-3145-D70A197B26E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357"/>
          <a:stretch/>
        </p:blipFill>
        <p:spPr bwMode="auto">
          <a:xfrm>
            <a:off x="1171418" y="2682645"/>
            <a:ext cx="1946970"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6FEFDB-33C6-9260-F229-0F580ED51763}"/>
              </a:ext>
            </a:extLst>
          </p:cNvPr>
          <p:cNvSpPr txBox="1"/>
          <p:nvPr/>
        </p:nvSpPr>
        <p:spPr>
          <a:xfrm>
            <a:off x="3556693" y="2379786"/>
            <a:ext cx="8238931" cy="2295909"/>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sz="2200" dirty="0">
                <a:latin typeface="David" panose="020E0502060401010101" pitchFamily="34" charset="-79"/>
                <a:cs typeface="David" panose="020E0502060401010101" pitchFamily="34" charset="-79"/>
              </a:rPr>
              <a:t> </a:t>
            </a:r>
            <a:r>
              <a:rPr lang="en-US" sz="2200" b="1" u="sng" dirty="0">
                <a:latin typeface="David" panose="020E0502060401010101" pitchFamily="34" charset="-79"/>
                <a:cs typeface="David" panose="020E0502060401010101" pitchFamily="34" charset="-79"/>
              </a:rPr>
              <a:t>“The Calculus of Computation” </a:t>
            </a:r>
            <a:endParaRPr lang="he-IL" sz="2200" b="1" u="sng" dirty="0">
              <a:latin typeface="David" panose="020E0502060401010101" pitchFamily="34" charset="-79"/>
              <a:cs typeface="David" panose="020E0502060401010101" pitchFamily="34" charset="-79"/>
            </a:endParaRPr>
          </a:p>
          <a:p>
            <a:pPr>
              <a:spcBef>
                <a:spcPts val="1000"/>
              </a:spcBef>
              <a:buClr>
                <a:schemeClr val="accent1"/>
              </a:buClr>
              <a:buSzPct val="80000"/>
              <a:buFont typeface="Wingdings 3" charset="2"/>
              <a:buChar char=""/>
            </a:pPr>
            <a:r>
              <a:rPr lang="he-IL" sz="2200" dirty="0">
                <a:latin typeface="David" panose="020E0502060401010101" pitchFamily="34" charset="-79"/>
                <a:cs typeface="David" panose="020E0502060401010101" pitchFamily="34" charset="-79"/>
              </a:rPr>
              <a:t> </a:t>
            </a:r>
            <a:r>
              <a:rPr lang="en-US" sz="2200" dirty="0">
                <a:latin typeface="David" panose="020E0502060401010101" pitchFamily="34" charset="-79"/>
                <a:cs typeface="David" panose="020E0502060401010101" pitchFamily="34" charset="-79"/>
              </a:rPr>
              <a:t>by </a:t>
            </a:r>
            <a:r>
              <a:rPr lang="en-US" sz="2200" dirty="0" err="1">
                <a:latin typeface="David" panose="020E0502060401010101" pitchFamily="34" charset="-79"/>
                <a:cs typeface="David" panose="020E0502060401010101" pitchFamily="34" charset="-79"/>
              </a:rPr>
              <a:t>Araon</a:t>
            </a:r>
            <a:r>
              <a:rPr lang="en-US" sz="2200" dirty="0">
                <a:latin typeface="David" panose="020E0502060401010101" pitchFamily="34" charset="-79"/>
                <a:cs typeface="David" panose="020E0502060401010101" pitchFamily="34" charset="-79"/>
              </a:rPr>
              <a:t> </a:t>
            </a:r>
            <a:r>
              <a:rPr lang="en-US" sz="2200" dirty="0" err="1">
                <a:latin typeface="David" panose="020E0502060401010101" pitchFamily="34" charset="-79"/>
                <a:cs typeface="David" panose="020E0502060401010101" pitchFamily="34" charset="-79"/>
              </a:rPr>
              <a:t>R.Bradley</a:t>
            </a:r>
            <a:r>
              <a:rPr lang="en-US" sz="2200" dirty="0">
                <a:latin typeface="David" panose="020E0502060401010101" pitchFamily="34" charset="-79"/>
                <a:cs typeface="David" panose="020E0502060401010101" pitchFamily="34" charset="-79"/>
              </a:rPr>
              <a:t> and Zohar Manna, 2007</a:t>
            </a:r>
            <a:endParaRPr lang="he-IL" sz="2200" dirty="0">
              <a:latin typeface="David" panose="020E0502060401010101" pitchFamily="34" charset="-79"/>
              <a:cs typeface="David" panose="020E0502060401010101" pitchFamily="34" charset="-79"/>
            </a:endParaRPr>
          </a:p>
          <a:p>
            <a:pPr>
              <a:spcBef>
                <a:spcPts val="1000"/>
              </a:spcBef>
              <a:buClr>
                <a:schemeClr val="accent1"/>
              </a:buClr>
              <a:buSzPct val="80000"/>
              <a:buFont typeface="Wingdings 3" charset="2"/>
              <a:buChar char=""/>
            </a:pPr>
            <a:r>
              <a:rPr lang="he-IL" sz="2200" dirty="0">
                <a:latin typeface="David" panose="020E0502060401010101" pitchFamily="34" charset="-79"/>
                <a:cs typeface="David" panose="020E0502060401010101" pitchFamily="34" charset="-79"/>
              </a:rPr>
              <a:t> </a:t>
            </a:r>
            <a:r>
              <a:rPr lang="en-US" sz="2200" dirty="0">
                <a:latin typeface="David" panose="020E0502060401010101" pitchFamily="34" charset="-79"/>
                <a:cs typeface="David" panose="020E0502060401010101" pitchFamily="34" charset="-79"/>
              </a:rPr>
              <a:t>From Stanford University, USA</a:t>
            </a:r>
          </a:p>
          <a:p>
            <a:pPr>
              <a:spcBef>
                <a:spcPts val="1000"/>
              </a:spcBef>
              <a:buClr>
                <a:schemeClr val="accent1"/>
              </a:buClr>
              <a:buSzPct val="80000"/>
              <a:buFont typeface="Wingdings 3" charset="2"/>
              <a:buChar char=""/>
            </a:pPr>
            <a:r>
              <a:rPr lang="en-US" sz="2200" dirty="0">
                <a:latin typeface="David" panose="020E0502060401010101" pitchFamily="34" charset="-79"/>
                <a:cs typeface="David" panose="020E0502060401010101" pitchFamily="34" charset="-79"/>
              </a:rPr>
              <a:t> Sections:1.1—1.3, 2.1-2.3 , 3.1 –3.3</a:t>
            </a:r>
          </a:p>
        </p:txBody>
      </p:sp>
    </p:spTree>
    <p:extLst>
      <p:ext uri="{BB962C8B-B14F-4D97-AF65-F5344CB8AC3E}">
        <p14:creationId xmlns:p14="http://schemas.microsoft.com/office/powerpoint/2010/main" val="234426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pPr algn="l"/>
            <a:r>
              <a:rPr lang="en-US" sz="2200" b="0" i="0" u="none" strike="noStrike" baseline="0" dirty="0">
                <a:solidFill>
                  <a:schemeClr val="tx1"/>
                </a:solidFill>
                <a:latin typeface="David" panose="020E0502060401010101" pitchFamily="34" charset="-79"/>
                <a:cs typeface="David" panose="020E0502060401010101" pitchFamily="34" charset="-79"/>
              </a:rPr>
              <a:t>Consider the formula F and interpretation I  :</a:t>
            </a:r>
          </a:p>
          <a:p>
            <a:pPr marL="0" indent="0" algn="l">
              <a:buNone/>
            </a:pPr>
            <a:r>
              <a:rPr lang="en-US" sz="2200" b="0" i="0" u="none" strike="noStrike" baseline="0" dirty="0">
                <a:solidFill>
                  <a:schemeClr val="tx1"/>
                </a:solidFill>
                <a:latin typeface="David" panose="020E0502060401010101" pitchFamily="34" charset="-79"/>
                <a:cs typeface="David" panose="020E0502060401010101" pitchFamily="34" charset="-79"/>
              </a:rPr>
              <a:t>                                                 F : P ∧ Q → P ∨ ￢Q</a:t>
            </a:r>
          </a:p>
          <a:p>
            <a:pPr marL="0" indent="0" algn="l">
              <a:buNone/>
            </a:pPr>
            <a:r>
              <a:rPr lang="en-US" sz="2200" b="0" i="0" u="none" strike="noStrike" baseline="0" dirty="0">
                <a:solidFill>
                  <a:schemeClr val="tx1"/>
                </a:solidFill>
                <a:latin typeface="David" panose="020E0502060401010101" pitchFamily="34" charset="-79"/>
                <a:cs typeface="David" panose="020E0502060401010101" pitchFamily="34" charset="-79"/>
              </a:rPr>
              <a:t>                                                 I : {P → true, Q → false}</a:t>
            </a:r>
            <a:endParaRPr lang="en-IL" sz="2200" dirty="0">
              <a:solidFill>
                <a:schemeClr val="tx1"/>
              </a:solidFill>
              <a:latin typeface="David" panose="020E0502060401010101" pitchFamily="34" charset="-79"/>
              <a:cs typeface="David" panose="020E0502060401010101" pitchFamily="34" charset="-79"/>
            </a:endParaRPr>
          </a:p>
        </p:txBody>
      </p:sp>
      <p:pic>
        <p:nvPicPr>
          <p:cNvPr id="5" name="Picture 4">
            <a:extLst>
              <a:ext uri="{FF2B5EF4-FFF2-40B4-BE49-F238E27FC236}">
                <a16:creationId xmlns:a16="http://schemas.microsoft.com/office/drawing/2014/main" id="{A66C62BE-2347-BA0F-011A-D9D95BE220D4}"/>
              </a:ext>
            </a:extLst>
          </p:cNvPr>
          <p:cNvPicPr>
            <a:picLocks noChangeAspect="1"/>
          </p:cNvPicPr>
          <p:nvPr/>
        </p:nvPicPr>
        <p:blipFill>
          <a:blip r:embed="rId3"/>
          <a:stretch>
            <a:fillRect/>
          </a:stretch>
        </p:blipFill>
        <p:spPr>
          <a:xfrm>
            <a:off x="2876069" y="4073109"/>
            <a:ext cx="6007102" cy="2393006"/>
          </a:xfrm>
          <a:prstGeom prst="rect">
            <a:avLst/>
          </a:prstGeom>
        </p:spPr>
      </p:pic>
    </p:spTree>
    <p:extLst>
      <p:ext uri="{BB962C8B-B14F-4D97-AF65-F5344CB8AC3E}">
        <p14:creationId xmlns:p14="http://schemas.microsoft.com/office/powerpoint/2010/main" val="130549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a:xfrm>
            <a:off x="1150070" y="622169"/>
            <a:ext cx="9294197" cy="1105597"/>
          </a:xfrm>
        </p:spPr>
        <p:txBody>
          <a:bodyPr/>
          <a:lstStyle/>
          <a:p>
            <a:pPr algn="ctr"/>
            <a:r>
              <a:rPr lang="en-US" sz="3600">
                <a:latin typeface="Century Gothic (Headings)"/>
                <a:cs typeface="David" panose="020E0502060401010101" pitchFamily="34" charset="-79"/>
              </a:rPr>
              <a:t>PL- </a:t>
            </a:r>
            <a:r>
              <a:rPr lang="en-US"/>
              <a:t>Satisfiability and Validity</a:t>
            </a:r>
            <a:endParaRPr lang="en-IL" dirty="0"/>
          </a:p>
        </p:txBody>
      </p:sp>
      <p:sp>
        <p:nvSpPr>
          <p:cNvPr id="9" name="Content Placeholder 8">
            <a:extLst>
              <a:ext uri="{FF2B5EF4-FFF2-40B4-BE49-F238E27FC236}">
                <a16:creationId xmlns:a16="http://schemas.microsoft.com/office/drawing/2014/main" id="{ACA2F8F9-3A9C-635F-6D40-BE27B357F626}"/>
              </a:ext>
            </a:extLst>
          </p:cNvPr>
          <p:cNvSpPr>
            <a:spLocks noGrp="1"/>
          </p:cNvSpPr>
          <p:nvPr>
            <p:ph idx="1"/>
          </p:nvPr>
        </p:nvSpPr>
        <p:spPr>
          <a:xfrm>
            <a:off x="3790949" y="3564019"/>
            <a:ext cx="7477125" cy="1884281"/>
          </a:xfrm>
        </p:spPr>
        <p:txBody>
          <a:bodyPr>
            <a:normAutofit lnSpcReduction="10000"/>
          </a:bodyPr>
          <a:lstStyle/>
          <a:p>
            <a:pPr>
              <a:buFont typeface="Wingdings" panose="05000000000000000000" pitchFamily="2" charset="2"/>
              <a:buChar char="§"/>
            </a:pPr>
            <a:endParaRPr lang="en-US" sz="2400" dirty="0">
              <a:latin typeface="David" panose="020E0502060401010101" pitchFamily="34" charset="-79"/>
              <a:cs typeface="David" panose="020E0502060401010101" pitchFamily="34" charset="-79"/>
            </a:endParaRPr>
          </a:p>
          <a:p>
            <a:pPr marL="0" indent="0" algn="ctr">
              <a:buNone/>
            </a:pPr>
            <a:r>
              <a:rPr lang="en-US" sz="4800" b="1" dirty="0">
                <a:solidFill>
                  <a:srgbClr val="FF0000"/>
                </a:solidFill>
                <a:latin typeface="David" panose="020E0502060401010101" pitchFamily="34" charset="-79"/>
                <a:cs typeface="David" panose="020E0502060401010101" pitchFamily="34" charset="-79"/>
              </a:rPr>
              <a:t> </a:t>
            </a:r>
            <a:r>
              <a:rPr lang="en-US" sz="4800" b="1" u="sng" dirty="0">
                <a:solidFill>
                  <a:srgbClr val="FF0000"/>
                </a:solidFill>
                <a:latin typeface="David" panose="020E0502060401010101" pitchFamily="34" charset="-79"/>
                <a:cs typeface="David" panose="020E0502060401010101" pitchFamily="34" charset="-79"/>
              </a:rPr>
              <a:t>F is valid </a:t>
            </a:r>
            <a:r>
              <a:rPr lang="en-US" sz="4800" b="1" u="sng" dirty="0" err="1">
                <a:solidFill>
                  <a:srgbClr val="FF0000"/>
                </a:solidFill>
                <a:latin typeface="David" panose="020E0502060401010101" pitchFamily="34" charset="-79"/>
                <a:cs typeface="David" panose="020E0502060401010101" pitchFamily="34" charset="-79"/>
              </a:rPr>
              <a:t>iff</a:t>
            </a:r>
            <a:r>
              <a:rPr lang="en-US" sz="4800" b="1" u="sng" dirty="0">
                <a:solidFill>
                  <a:srgbClr val="FF0000"/>
                </a:solidFill>
                <a:latin typeface="David" panose="020E0502060401010101" pitchFamily="34" charset="-79"/>
                <a:cs typeface="David" panose="020E0502060401010101" pitchFamily="34" charset="-79"/>
              </a:rPr>
              <a:t> ¬F is unsatisfiable</a:t>
            </a:r>
            <a:endParaRPr lang="en-IL" sz="4800" b="1" u="sng" dirty="0">
              <a:solidFill>
                <a:srgbClr val="FF0000"/>
              </a:solidFill>
              <a:latin typeface="David" panose="020E0502060401010101" pitchFamily="34" charset="-79"/>
              <a:cs typeface="David" panose="020E0502060401010101" pitchFamily="34" charset="-79"/>
            </a:endParaRPr>
          </a:p>
        </p:txBody>
      </p:sp>
      <p:pic>
        <p:nvPicPr>
          <p:cNvPr id="13" name="Content Placeholder 10">
            <a:extLst>
              <a:ext uri="{FF2B5EF4-FFF2-40B4-BE49-F238E27FC236}">
                <a16:creationId xmlns:a16="http://schemas.microsoft.com/office/drawing/2014/main" id="{A685C97B-4199-5D79-8D83-389B31A0016A}"/>
              </a:ext>
            </a:extLst>
          </p:cNvPr>
          <p:cNvPicPr>
            <a:picLocks noChangeAspect="1"/>
          </p:cNvPicPr>
          <p:nvPr/>
        </p:nvPicPr>
        <p:blipFill>
          <a:blip r:embed="rId3"/>
          <a:stretch>
            <a:fillRect/>
          </a:stretch>
        </p:blipFill>
        <p:spPr>
          <a:xfrm>
            <a:off x="3936411" y="2888249"/>
            <a:ext cx="7684089" cy="719894"/>
          </a:xfrm>
          <a:prstGeom prst="rect">
            <a:avLst/>
          </a:prstGeom>
        </p:spPr>
      </p:pic>
      <p:pic>
        <p:nvPicPr>
          <p:cNvPr id="3074" name="Picture 2" descr="5 Most Common Causes of Low Customer Satisfaction - Scholarly Open Access  2023">
            <a:extLst>
              <a:ext uri="{FF2B5EF4-FFF2-40B4-BE49-F238E27FC236}">
                <a16:creationId xmlns:a16="http://schemas.microsoft.com/office/drawing/2014/main" id="{21C76B12-59A6-FF9E-B78A-35870629F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3124201"/>
            <a:ext cx="3345825" cy="222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3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Validity Check</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r>
              <a:rPr lang="en-US" sz="2200" dirty="0">
                <a:solidFill>
                  <a:schemeClr val="tx1"/>
                </a:solidFill>
                <a:latin typeface="David" panose="020E0502060401010101" pitchFamily="34" charset="-79"/>
                <a:cs typeface="David" panose="020E0502060401010101" pitchFamily="34" charset="-79"/>
              </a:rPr>
              <a:t>Consider the formula </a:t>
            </a:r>
          </a:p>
          <a:p>
            <a:pPr marL="0" indent="0" algn="ctr">
              <a:buNone/>
            </a:pPr>
            <a:r>
              <a:rPr lang="en-US" sz="2200" dirty="0">
                <a:solidFill>
                  <a:schemeClr val="tx1"/>
                </a:solidFill>
                <a:latin typeface="David" panose="020E0502060401010101" pitchFamily="34" charset="-79"/>
                <a:cs typeface="David" panose="020E0502060401010101" pitchFamily="34" charset="-79"/>
              </a:rPr>
              <a:t> F : P ∧ Q → P ∨ ¬Q </a:t>
            </a:r>
          </a:p>
          <a:p>
            <a:pPr marL="0" indent="0" algn="ctr">
              <a:buNone/>
            </a:pPr>
            <a:r>
              <a:rPr lang="en-US" sz="2200" dirty="0">
                <a:solidFill>
                  <a:schemeClr val="tx1"/>
                </a:solidFill>
                <a:latin typeface="David" panose="020E0502060401010101" pitchFamily="34" charset="-79"/>
                <a:cs typeface="David" panose="020E0502060401010101" pitchFamily="34" charset="-79"/>
              </a:rPr>
              <a:t>Is it valid?</a:t>
            </a:r>
            <a:endParaRPr lang="en-IL" sz="22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9882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Validity Check - Truth Table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Autofit/>
          </a:bodyPr>
          <a:lstStyle/>
          <a:p>
            <a:r>
              <a:rPr lang="en-US" sz="2200" dirty="0">
                <a:solidFill>
                  <a:schemeClr val="tx1"/>
                </a:solidFill>
                <a:latin typeface="David" panose="020E0502060401010101" pitchFamily="34" charset="-79"/>
                <a:cs typeface="David" panose="020E0502060401010101" pitchFamily="34" charset="-79"/>
              </a:rPr>
              <a:t>Consider the formula </a:t>
            </a:r>
          </a:p>
          <a:p>
            <a:pPr marL="0" indent="0" algn="ctr">
              <a:buNone/>
            </a:pPr>
            <a:r>
              <a:rPr lang="en-US" sz="2200" dirty="0">
                <a:solidFill>
                  <a:schemeClr val="tx1"/>
                </a:solidFill>
                <a:latin typeface="David" panose="020E0502060401010101" pitchFamily="34" charset="-79"/>
                <a:cs typeface="David" panose="020E0502060401010101" pitchFamily="34" charset="-79"/>
              </a:rPr>
              <a:t> F : P ∧ Q → P ∨ ¬Q </a:t>
            </a:r>
          </a:p>
          <a:p>
            <a:pPr marL="0" indent="0" algn="ctr">
              <a:buNone/>
            </a:pPr>
            <a:endParaRPr lang="en-US" sz="2200" dirty="0">
              <a:solidFill>
                <a:schemeClr val="tx1"/>
              </a:solidFill>
              <a:latin typeface="David" panose="020E0502060401010101" pitchFamily="34" charset="-79"/>
              <a:cs typeface="David" panose="020E0502060401010101" pitchFamily="34" charset="-79"/>
            </a:endParaRPr>
          </a:p>
          <a:p>
            <a:pPr marL="0" indent="0" algn="ctr">
              <a:buNone/>
            </a:pPr>
            <a:endParaRPr lang="en-US" sz="2200" dirty="0">
              <a:solidFill>
                <a:schemeClr val="tx1"/>
              </a:solidFill>
              <a:latin typeface="David" panose="020E0502060401010101" pitchFamily="34" charset="-79"/>
              <a:cs typeface="David" panose="020E0502060401010101" pitchFamily="34" charset="-79"/>
            </a:endParaRPr>
          </a:p>
          <a:p>
            <a:pPr marL="0" indent="0" algn="ctr">
              <a:buNone/>
            </a:pPr>
            <a:endParaRPr lang="en-US" sz="2200" dirty="0">
              <a:solidFill>
                <a:schemeClr val="tx1"/>
              </a:solidFill>
              <a:latin typeface="David" panose="020E0502060401010101" pitchFamily="34" charset="-79"/>
              <a:cs typeface="David" panose="020E0502060401010101" pitchFamily="34" charset="-79"/>
            </a:endParaRPr>
          </a:p>
          <a:p>
            <a:pPr marL="0" indent="0" algn="ctr">
              <a:buNone/>
            </a:pPr>
            <a:endParaRPr lang="en-US" sz="2200" dirty="0">
              <a:solidFill>
                <a:schemeClr val="tx1"/>
              </a:solidFill>
              <a:latin typeface="David" panose="020E0502060401010101" pitchFamily="34" charset="-79"/>
              <a:cs typeface="David" panose="020E0502060401010101" pitchFamily="34" charset="-79"/>
            </a:endParaRPr>
          </a:p>
          <a:p>
            <a:pPr marL="0" indent="0" algn="ctr">
              <a:buNone/>
            </a:pPr>
            <a:endParaRPr lang="en-US" sz="2200" dirty="0">
              <a:solidFill>
                <a:schemeClr val="tx1"/>
              </a:solidFill>
              <a:latin typeface="David" panose="020E0502060401010101" pitchFamily="34" charset="-79"/>
              <a:cs typeface="David" panose="020E0502060401010101" pitchFamily="34" charset="-79"/>
            </a:endParaRPr>
          </a:p>
          <a:p>
            <a:pPr marL="0" indent="0" algn="ctr">
              <a:buNone/>
            </a:pPr>
            <a:r>
              <a:rPr lang="en-US" sz="2200" dirty="0">
                <a:solidFill>
                  <a:schemeClr val="tx1"/>
                </a:solidFill>
                <a:latin typeface="David" panose="020E0502060401010101" pitchFamily="34" charset="-79"/>
                <a:cs typeface="David" panose="020E0502060401010101" pitchFamily="34" charset="-79"/>
              </a:rPr>
              <a:t>Thus F is valid!</a:t>
            </a:r>
          </a:p>
        </p:txBody>
      </p:sp>
      <p:pic>
        <p:nvPicPr>
          <p:cNvPr id="5" name="Picture 4">
            <a:extLst>
              <a:ext uri="{FF2B5EF4-FFF2-40B4-BE49-F238E27FC236}">
                <a16:creationId xmlns:a16="http://schemas.microsoft.com/office/drawing/2014/main" id="{91BBB120-7CAD-E3C2-4BA2-212031B545F8}"/>
              </a:ext>
            </a:extLst>
          </p:cNvPr>
          <p:cNvPicPr>
            <a:picLocks noChangeAspect="1"/>
          </p:cNvPicPr>
          <p:nvPr/>
        </p:nvPicPr>
        <p:blipFill>
          <a:blip r:embed="rId3"/>
          <a:stretch>
            <a:fillRect/>
          </a:stretch>
        </p:blipFill>
        <p:spPr>
          <a:xfrm>
            <a:off x="3379027" y="3428082"/>
            <a:ext cx="4878853" cy="2218573"/>
          </a:xfrm>
          <a:prstGeom prst="rect">
            <a:avLst/>
          </a:prstGeom>
        </p:spPr>
      </p:pic>
    </p:spTree>
    <p:extLst>
      <p:ext uri="{BB962C8B-B14F-4D97-AF65-F5344CB8AC3E}">
        <p14:creationId xmlns:p14="http://schemas.microsoft.com/office/powerpoint/2010/main" val="185007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Another Example</a:t>
            </a:r>
            <a:endParaRPr lang="en-IL" dirty="0"/>
          </a:p>
        </p:txBody>
      </p:sp>
      <p:pic>
        <p:nvPicPr>
          <p:cNvPr id="7" name="Content Placeholder 6">
            <a:extLst>
              <a:ext uri="{FF2B5EF4-FFF2-40B4-BE49-F238E27FC236}">
                <a16:creationId xmlns:a16="http://schemas.microsoft.com/office/drawing/2014/main" id="{1AFC9B59-DAAB-A2E3-DFC3-3DAE81D06AE6}"/>
              </a:ext>
            </a:extLst>
          </p:cNvPr>
          <p:cNvPicPr>
            <a:picLocks noGrp="1" noChangeAspect="1"/>
          </p:cNvPicPr>
          <p:nvPr>
            <p:ph idx="1"/>
          </p:nvPr>
        </p:nvPicPr>
        <p:blipFill>
          <a:blip r:embed="rId3"/>
          <a:stretch>
            <a:fillRect/>
          </a:stretch>
        </p:blipFill>
        <p:spPr>
          <a:xfrm>
            <a:off x="4056790" y="2664266"/>
            <a:ext cx="3581400" cy="466725"/>
          </a:xfrm>
        </p:spPr>
      </p:pic>
    </p:spTree>
    <p:extLst>
      <p:ext uri="{BB962C8B-B14F-4D97-AF65-F5344CB8AC3E}">
        <p14:creationId xmlns:p14="http://schemas.microsoft.com/office/powerpoint/2010/main" val="2051418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Another Example</a:t>
            </a:r>
            <a:endParaRPr lang="en-IL" dirty="0"/>
          </a:p>
        </p:txBody>
      </p:sp>
      <p:pic>
        <p:nvPicPr>
          <p:cNvPr id="7" name="Content Placeholder 6">
            <a:extLst>
              <a:ext uri="{FF2B5EF4-FFF2-40B4-BE49-F238E27FC236}">
                <a16:creationId xmlns:a16="http://schemas.microsoft.com/office/drawing/2014/main" id="{1AFC9B59-DAAB-A2E3-DFC3-3DAE81D06AE6}"/>
              </a:ext>
            </a:extLst>
          </p:cNvPr>
          <p:cNvPicPr>
            <a:picLocks noGrp="1" noChangeAspect="1"/>
          </p:cNvPicPr>
          <p:nvPr>
            <p:ph idx="1"/>
          </p:nvPr>
        </p:nvPicPr>
        <p:blipFill>
          <a:blip r:embed="rId3"/>
          <a:stretch>
            <a:fillRect/>
          </a:stretch>
        </p:blipFill>
        <p:spPr>
          <a:xfrm>
            <a:off x="4056790" y="2664266"/>
            <a:ext cx="3581400" cy="466725"/>
          </a:xfrm>
        </p:spPr>
      </p:pic>
      <p:pic>
        <p:nvPicPr>
          <p:cNvPr id="4" name="Picture 3">
            <a:extLst>
              <a:ext uri="{FF2B5EF4-FFF2-40B4-BE49-F238E27FC236}">
                <a16:creationId xmlns:a16="http://schemas.microsoft.com/office/drawing/2014/main" id="{7BD16018-AE6D-28BF-BD48-75976B8F2619}"/>
              </a:ext>
            </a:extLst>
          </p:cNvPr>
          <p:cNvPicPr>
            <a:picLocks noChangeAspect="1"/>
          </p:cNvPicPr>
          <p:nvPr/>
        </p:nvPicPr>
        <p:blipFill>
          <a:blip r:embed="rId4"/>
          <a:stretch>
            <a:fillRect/>
          </a:stretch>
        </p:blipFill>
        <p:spPr>
          <a:xfrm>
            <a:off x="3480749" y="3184246"/>
            <a:ext cx="4438650" cy="847725"/>
          </a:xfrm>
          <a:prstGeom prst="rect">
            <a:avLst/>
          </a:prstGeom>
        </p:spPr>
      </p:pic>
    </p:spTree>
    <p:extLst>
      <p:ext uri="{BB962C8B-B14F-4D97-AF65-F5344CB8AC3E}">
        <p14:creationId xmlns:p14="http://schemas.microsoft.com/office/powerpoint/2010/main" val="184396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Another Example</a:t>
            </a:r>
            <a:endParaRPr lang="en-IL" dirty="0"/>
          </a:p>
        </p:txBody>
      </p:sp>
      <p:pic>
        <p:nvPicPr>
          <p:cNvPr id="7" name="Content Placeholder 6">
            <a:extLst>
              <a:ext uri="{FF2B5EF4-FFF2-40B4-BE49-F238E27FC236}">
                <a16:creationId xmlns:a16="http://schemas.microsoft.com/office/drawing/2014/main" id="{1AFC9B59-DAAB-A2E3-DFC3-3DAE81D06AE6}"/>
              </a:ext>
            </a:extLst>
          </p:cNvPr>
          <p:cNvPicPr>
            <a:picLocks noGrp="1" noChangeAspect="1"/>
          </p:cNvPicPr>
          <p:nvPr>
            <p:ph idx="1"/>
          </p:nvPr>
        </p:nvPicPr>
        <p:blipFill>
          <a:blip r:embed="rId3"/>
          <a:stretch>
            <a:fillRect/>
          </a:stretch>
        </p:blipFill>
        <p:spPr>
          <a:xfrm>
            <a:off x="4056790" y="2664266"/>
            <a:ext cx="3581400" cy="466725"/>
          </a:xfrm>
        </p:spPr>
      </p:pic>
      <p:pic>
        <p:nvPicPr>
          <p:cNvPr id="5" name="Picture 4">
            <a:extLst>
              <a:ext uri="{FF2B5EF4-FFF2-40B4-BE49-F238E27FC236}">
                <a16:creationId xmlns:a16="http://schemas.microsoft.com/office/drawing/2014/main" id="{69A6EB21-8A3B-A21E-F532-5C678B6679EF}"/>
              </a:ext>
            </a:extLst>
          </p:cNvPr>
          <p:cNvPicPr>
            <a:picLocks noChangeAspect="1"/>
          </p:cNvPicPr>
          <p:nvPr/>
        </p:nvPicPr>
        <p:blipFill>
          <a:blip r:embed="rId4"/>
          <a:stretch>
            <a:fillRect/>
          </a:stretch>
        </p:blipFill>
        <p:spPr>
          <a:xfrm>
            <a:off x="3480455" y="3257401"/>
            <a:ext cx="4495800" cy="1285875"/>
          </a:xfrm>
          <a:prstGeom prst="rect">
            <a:avLst/>
          </a:prstGeom>
        </p:spPr>
      </p:pic>
    </p:spTree>
    <p:extLst>
      <p:ext uri="{BB962C8B-B14F-4D97-AF65-F5344CB8AC3E}">
        <p14:creationId xmlns:p14="http://schemas.microsoft.com/office/powerpoint/2010/main" val="112765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Another Example</a:t>
            </a:r>
            <a:endParaRPr lang="en-IL" dirty="0"/>
          </a:p>
        </p:txBody>
      </p:sp>
      <p:pic>
        <p:nvPicPr>
          <p:cNvPr id="4" name="Content Placeholder 3">
            <a:extLst>
              <a:ext uri="{FF2B5EF4-FFF2-40B4-BE49-F238E27FC236}">
                <a16:creationId xmlns:a16="http://schemas.microsoft.com/office/drawing/2014/main" id="{93FF981B-3F9A-D733-DD86-6BCFE3B16451}"/>
              </a:ext>
            </a:extLst>
          </p:cNvPr>
          <p:cNvPicPr>
            <a:picLocks noGrp="1" noChangeAspect="1"/>
          </p:cNvPicPr>
          <p:nvPr>
            <p:ph idx="1"/>
          </p:nvPr>
        </p:nvPicPr>
        <p:blipFill>
          <a:blip r:embed="rId3"/>
          <a:stretch>
            <a:fillRect/>
          </a:stretch>
        </p:blipFill>
        <p:spPr>
          <a:xfrm>
            <a:off x="2443922" y="2688341"/>
            <a:ext cx="7353888" cy="3416300"/>
          </a:xfrm>
          <a:prstGeom prst="rect">
            <a:avLst/>
          </a:prstGeom>
        </p:spPr>
      </p:pic>
    </p:spTree>
    <p:extLst>
      <p:ext uri="{BB962C8B-B14F-4D97-AF65-F5344CB8AC3E}">
        <p14:creationId xmlns:p14="http://schemas.microsoft.com/office/powerpoint/2010/main" val="84137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Validity Check - Semantic Arguments</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669303" y="2309567"/>
            <a:ext cx="6231117" cy="3968683"/>
          </a:xfrm>
        </p:spPr>
        <p:txBody>
          <a:bodyPr>
            <a:normAutofit/>
          </a:bodyPr>
          <a:lstStyle/>
          <a:p>
            <a:pPr algn="l"/>
            <a:r>
              <a:rPr lang="en-US" sz="2200" b="0" i="0" u="none" strike="noStrike" baseline="0" dirty="0">
                <a:solidFill>
                  <a:schemeClr val="tx1"/>
                </a:solidFill>
                <a:latin typeface="David" panose="020E0502060401010101" pitchFamily="34" charset="-79"/>
                <a:cs typeface="David" panose="020E0502060401010101" pitchFamily="34" charset="-79"/>
              </a:rPr>
              <a:t>A proof begins by assuming that the given formula F is invalid. </a:t>
            </a:r>
            <a:endParaRPr lang="he-IL" sz="2200" dirty="0">
              <a:solidFill>
                <a:schemeClr val="tx1"/>
              </a:solidFill>
              <a:latin typeface="David" panose="020E0502060401010101" pitchFamily="34" charset="-79"/>
              <a:cs typeface="David" panose="020E0502060401010101" pitchFamily="34" charset="-79"/>
            </a:endParaRPr>
          </a:p>
          <a:p>
            <a:pPr algn="l"/>
            <a:r>
              <a:rPr lang="en-US" sz="2200" dirty="0">
                <a:solidFill>
                  <a:schemeClr val="tx1"/>
                </a:solidFill>
                <a:latin typeface="David" panose="020E0502060401010101" pitchFamily="34" charset="-79"/>
                <a:cs typeface="David" panose="020E0502060401010101" pitchFamily="34" charset="-79"/>
              </a:rPr>
              <a:t>We will use the following proof rules in order to decide whether a formula F is valid or not.</a:t>
            </a:r>
          </a:p>
          <a:p>
            <a:pPr algn="l"/>
            <a:r>
              <a:rPr lang="en-US" sz="2200" dirty="0">
                <a:solidFill>
                  <a:schemeClr val="tx1"/>
                </a:solidFill>
                <a:latin typeface="David" panose="020E0502060401010101" pitchFamily="34" charset="-79"/>
                <a:cs typeface="David" panose="020E0502060401010101" pitchFamily="34" charset="-79"/>
              </a:rPr>
              <a:t>We can end the proof as soon as we have a contradiction</a:t>
            </a:r>
            <a:endParaRPr lang="en-IL" sz="2200" dirty="0">
              <a:solidFill>
                <a:schemeClr val="tx1"/>
              </a:solidFill>
              <a:latin typeface="David" panose="020E0502060401010101" pitchFamily="34" charset="-79"/>
              <a:cs typeface="David" panose="020E0502060401010101" pitchFamily="34" charset="-79"/>
            </a:endParaRPr>
          </a:p>
        </p:txBody>
      </p:sp>
      <p:pic>
        <p:nvPicPr>
          <p:cNvPr id="9" name="Picture 8">
            <a:extLst>
              <a:ext uri="{FF2B5EF4-FFF2-40B4-BE49-F238E27FC236}">
                <a16:creationId xmlns:a16="http://schemas.microsoft.com/office/drawing/2014/main" id="{A836523F-2B19-6C55-A2EA-4E023E37700C}"/>
              </a:ext>
            </a:extLst>
          </p:cNvPr>
          <p:cNvPicPr>
            <a:picLocks noChangeAspect="1"/>
          </p:cNvPicPr>
          <p:nvPr/>
        </p:nvPicPr>
        <p:blipFill>
          <a:blip r:embed="rId3"/>
          <a:stretch>
            <a:fillRect/>
          </a:stretch>
        </p:blipFill>
        <p:spPr>
          <a:xfrm>
            <a:off x="6787299" y="2386944"/>
            <a:ext cx="5109327" cy="4269438"/>
          </a:xfrm>
          <a:prstGeom prst="rect">
            <a:avLst/>
          </a:prstGeom>
        </p:spPr>
      </p:pic>
    </p:spTree>
    <p:extLst>
      <p:ext uri="{BB962C8B-B14F-4D97-AF65-F5344CB8AC3E}">
        <p14:creationId xmlns:p14="http://schemas.microsoft.com/office/powerpoint/2010/main" val="395968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lstStyle/>
          <a:p>
            <a:r>
              <a:rPr lang="en-US" sz="2200" dirty="0">
                <a:solidFill>
                  <a:schemeClr val="tx1"/>
                </a:solidFill>
                <a:latin typeface="David" panose="020E0502060401010101" pitchFamily="34" charset="-79"/>
                <a:cs typeface="David" panose="020E0502060401010101" pitchFamily="34" charset="-79"/>
              </a:rPr>
              <a:t>Consider the formula </a:t>
            </a:r>
          </a:p>
          <a:p>
            <a:pPr marL="0" indent="0" algn="ctr">
              <a:buNone/>
            </a:pPr>
            <a:r>
              <a:rPr lang="en-US" sz="2200" dirty="0">
                <a:solidFill>
                  <a:schemeClr val="tx1"/>
                </a:solidFill>
                <a:latin typeface="David" panose="020E0502060401010101" pitchFamily="34" charset="-79"/>
                <a:cs typeface="David" panose="020E0502060401010101" pitchFamily="34" charset="-79"/>
              </a:rPr>
              <a:t> F : P ∧ Q → P ∨ ¬Q </a:t>
            </a:r>
          </a:p>
        </p:txBody>
      </p:sp>
      <p:pic>
        <p:nvPicPr>
          <p:cNvPr id="5" name="Picture 4">
            <a:extLst>
              <a:ext uri="{FF2B5EF4-FFF2-40B4-BE49-F238E27FC236}">
                <a16:creationId xmlns:a16="http://schemas.microsoft.com/office/drawing/2014/main" id="{1180F41D-BACB-42B1-9CA6-3E16E028EF7E}"/>
              </a:ext>
            </a:extLst>
          </p:cNvPr>
          <p:cNvPicPr>
            <a:picLocks noChangeAspect="1"/>
          </p:cNvPicPr>
          <p:nvPr/>
        </p:nvPicPr>
        <p:blipFill>
          <a:blip r:embed="rId3"/>
          <a:stretch>
            <a:fillRect/>
          </a:stretch>
        </p:blipFill>
        <p:spPr>
          <a:xfrm>
            <a:off x="1828064" y="3642674"/>
            <a:ext cx="8220910" cy="2089923"/>
          </a:xfrm>
          <a:prstGeom prst="rect">
            <a:avLst/>
          </a:prstGeom>
        </p:spPr>
      </p:pic>
      <p:pic>
        <p:nvPicPr>
          <p:cNvPr id="7" name="Picture 6">
            <a:extLst>
              <a:ext uri="{FF2B5EF4-FFF2-40B4-BE49-F238E27FC236}">
                <a16:creationId xmlns:a16="http://schemas.microsoft.com/office/drawing/2014/main" id="{3871FA6F-1B89-9EBE-5777-2F361D179439}"/>
              </a:ext>
            </a:extLst>
          </p:cNvPr>
          <p:cNvPicPr>
            <a:picLocks noChangeAspect="1"/>
          </p:cNvPicPr>
          <p:nvPr/>
        </p:nvPicPr>
        <p:blipFill>
          <a:blip r:embed="rId4"/>
          <a:stretch>
            <a:fillRect/>
          </a:stretch>
        </p:blipFill>
        <p:spPr>
          <a:xfrm>
            <a:off x="1846770" y="5654757"/>
            <a:ext cx="6533659" cy="678704"/>
          </a:xfrm>
          <a:prstGeom prst="rect">
            <a:avLst/>
          </a:prstGeom>
        </p:spPr>
      </p:pic>
    </p:spTree>
    <p:extLst>
      <p:ext uri="{BB962C8B-B14F-4D97-AF65-F5344CB8AC3E}">
        <p14:creationId xmlns:p14="http://schemas.microsoft.com/office/powerpoint/2010/main" val="12150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4C27C8-9FAD-89B7-5EDA-BF7A9AD01A24}"/>
              </a:ext>
            </a:extLst>
          </p:cNvPr>
          <p:cNvSpPr txBox="1"/>
          <p:nvPr/>
        </p:nvSpPr>
        <p:spPr>
          <a:xfrm>
            <a:off x="1154954" y="973669"/>
            <a:ext cx="8825659" cy="706964"/>
          </a:xfrm>
          <a:prstGeom prst="rect">
            <a:avLst/>
          </a:prstGeom>
        </p:spPr>
        <p:txBody>
          <a:bodyPr vert="horz" lIns="91440" tIns="45720" rIns="91440" bIns="45720" rtlCol="0" anchor="ctr">
            <a:normAutofit/>
          </a:bodyPr>
          <a:lstStyle/>
          <a:p>
            <a:pPr algn="ctr">
              <a:spcBef>
                <a:spcPct val="0"/>
              </a:spcBef>
              <a:spcAft>
                <a:spcPts val="600"/>
              </a:spcAft>
            </a:pPr>
            <a:r>
              <a:rPr lang="en-US" sz="3600" dirty="0">
                <a:solidFill>
                  <a:schemeClr val="bg2"/>
                </a:solidFill>
                <a:latin typeface="+mj-lt"/>
                <a:ea typeface="+mj-ea"/>
                <a:cs typeface="+mj-cs"/>
              </a:rPr>
              <a:t>Introduction</a:t>
            </a:r>
          </a:p>
        </p:txBody>
      </p:sp>
      <p:sp>
        <p:nvSpPr>
          <p:cNvPr id="2" name="Content Placeholder 1">
            <a:extLst>
              <a:ext uri="{FF2B5EF4-FFF2-40B4-BE49-F238E27FC236}">
                <a16:creationId xmlns:a16="http://schemas.microsoft.com/office/drawing/2014/main" id="{15C84BD8-095C-332B-0318-1720F206E7EC}"/>
              </a:ext>
            </a:extLst>
          </p:cNvPr>
          <p:cNvSpPr>
            <a:spLocks noGrp="1"/>
          </p:cNvSpPr>
          <p:nvPr>
            <p:ph idx="1"/>
          </p:nvPr>
        </p:nvSpPr>
        <p:spPr/>
        <p:txBody>
          <a:bodyPr>
            <a:normAutofit/>
          </a:bodyPr>
          <a:lstStyle/>
          <a:p>
            <a:pPr marL="0" indent="0">
              <a:buNone/>
            </a:pPr>
            <a:r>
              <a:rPr lang="en-US" sz="2200" dirty="0">
                <a:solidFill>
                  <a:schemeClr val="tx1"/>
                </a:solidFill>
                <a:latin typeface="David" panose="020E0502060401010101" pitchFamily="34" charset="-79"/>
                <a:cs typeface="David" panose="020E0502060401010101" pitchFamily="34" charset="-79"/>
              </a:rPr>
              <a:t> What Will we talk about today? </a:t>
            </a:r>
          </a:p>
          <a:p>
            <a:r>
              <a:rPr lang="en-US" sz="2200" dirty="0">
                <a:solidFill>
                  <a:schemeClr val="tx1"/>
                </a:solidFill>
                <a:latin typeface="David" panose="020E0502060401010101" pitchFamily="34" charset="-79"/>
                <a:cs typeface="David" panose="020E0502060401010101" pitchFamily="34" charset="-79"/>
              </a:rPr>
              <a:t>Propositional Logic – Syntax, Semantics, Satisfiability and Validity. </a:t>
            </a:r>
          </a:p>
          <a:p>
            <a:r>
              <a:rPr lang="en-US" sz="2200" dirty="0">
                <a:solidFill>
                  <a:schemeClr val="tx1"/>
                </a:solidFill>
                <a:latin typeface="David" panose="020E0502060401010101" pitchFamily="34" charset="-79"/>
                <a:cs typeface="David" panose="020E0502060401010101" pitchFamily="34" charset="-79"/>
              </a:rPr>
              <a:t>First Order Logic – Syntax , Semantics , Satisfiability and Validity. </a:t>
            </a:r>
          </a:p>
          <a:p>
            <a:r>
              <a:rPr lang="en-US" sz="2200" dirty="0">
                <a:solidFill>
                  <a:schemeClr val="tx1"/>
                </a:solidFill>
                <a:latin typeface="David" panose="020E0502060401010101" pitchFamily="34" charset="-79"/>
                <a:cs typeface="David" panose="020E0502060401010101" pitchFamily="34" charset="-79"/>
              </a:rPr>
              <a:t>First Order Theories – Theories, Theory of Equality, Theories of Natural Numbers and Integers.</a:t>
            </a:r>
          </a:p>
          <a:p>
            <a:endParaRPr lang="en-IL" sz="22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01709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Exercise </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21790" y="2603500"/>
            <a:ext cx="8794577" cy="4254500"/>
          </a:xfrm>
        </p:spPr>
        <p:txBody>
          <a:bodyPr>
            <a:normAutofit/>
          </a:bodyPr>
          <a:lstStyle/>
          <a:p>
            <a:r>
              <a:rPr lang="en-US" sz="2200" dirty="0">
                <a:solidFill>
                  <a:schemeClr val="tx1"/>
                </a:solidFill>
                <a:latin typeface="David" panose="020E0502060401010101" pitchFamily="34" charset="-79"/>
                <a:cs typeface="David" panose="020E0502060401010101" pitchFamily="34" charset="-79"/>
              </a:rPr>
              <a:t>Consider the formula </a:t>
            </a:r>
          </a:p>
          <a:p>
            <a:pPr marL="0" indent="0" algn="ctr">
              <a:buNone/>
            </a:pPr>
            <a:r>
              <a:rPr lang="en-US" sz="2200" dirty="0">
                <a:solidFill>
                  <a:schemeClr val="tx1"/>
                </a:solidFill>
                <a:latin typeface="David" panose="020E0502060401010101" pitchFamily="34" charset="-79"/>
                <a:cs typeface="David" panose="020E0502060401010101" pitchFamily="34" charset="-79"/>
              </a:rPr>
              <a:t> F : P ∧ Q → P → Q</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 (P → Q)                 assumption</a:t>
            </a: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a:p>
            <a:pPr marL="0" indent="0">
              <a:buNone/>
            </a:pPr>
            <a:endParaRPr lang="en-US" sz="2200" dirty="0">
              <a:solidFill>
                <a:schemeClr val="tx1"/>
              </a:solidFill>
              <a:latin typeface="David" panose="020E0502060401010101" pitchFamily="34" charset="-79"/>
              <a:cs typeface="David" panose="020E0502060401010101" pitchFamily="34" charset="-79"/>
            </a:endParaRP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p:txBody>
      </p:sp>
      <p:pic>
        <p:nvPicPr>
          <p:cNvPr id="6" name="Picture 5">
            <a:extLst>
              <a:ext uri="{FF2B5EF4-FFF2-40B4-BE49-F238E27FC236}">
                <a16:creationId xmlns:a16="http://schemas.microsoft.com/office/drawing/2014/main" id="{D13DBA02-AC48-5BD1-7494-6184F1A2B97F}"/>
              </a:ext>
            </a:extLst>
          </p:cNvPr>
          <p:cNvPicPr>
            <a:picLocks noChangeAspect="1"/>
          </p:cNvPicPr>
          <p:nvPr/>
        </p:nvPicPr>
        <p:blipFill>
          <a:blip r:embed="rId3"/>
          <a:stretch>
            <a:fillRect/>
          </a:stretch>
        </p:blipFill>
        <p:spPr>
          <a:xfrm>
            <a:off x="1964900" y="3629861"/>
            <a:ext cx="290823" cy="244556"/>
          </a:xfrm>
          <a:prstGeom prst="rect">
            <a:avLst/>
          </a:prstGeom>
        </p:spPr>
      </p:pic>
    </p:spTree>
    <p:extLst>
      <p:ext uri="{BB962C8B-B14F-4D97-AF65-F5344CB8AC3E}">
        <p14:creationId xmlns:p14="http://schemas.microsoft.com/office/powerpoint/2010/main" val="152755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Exercise </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21790" y="2603500"/>
            <a:ext cx="8794577" cy="4254500"/>
          </a:xfrm>
        </p:spPr>
        <p:txBody>
          <a:bodyPr>
            <a:normAutofit/>
          </a:bodyPr>
          <a:lstStyle/>
          <a:p>
            <a:r>
              <a:rPr lang="en-US" sz="2200" dirty="0">
                <a:solidFill>
                  <a:schemeClr val="tx1"/>
                </a:solidFill>
                <a:latin typeface="David" panose="020E0502060401010101" pitchFamily="34" charset="-79"/>
                <a:cs typeface="David" panose="020E0502060401010101" pitchFamily="34" charset="-79"/>
              </a:rPr>
              <a:t>Consider the formula </a:t>
            </a:r>
          </a:p>
          <a:p>
            <a:pPr marL="0" indent="0" algn="ctr">
              <a:buNone/>
            </a:pPr>
            <a:r>
              <a:rPr lang="en-US" sz="2200" dirty="0">
                <a:solidFill>
                  <a:schemeClr val="tx1"/>
                </a:solidFill>
                <a:latin typeface="David" panose="020E0502060401010101" pitchFamily="34" charset="-79"/>
                <a:cs typeface="David" panose="020E0502060401010101" pitchFamily="34" charset="-79"/>
              </a:rPr>
              <a:t> F : P ∧ Q → P → Q</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 (P → Q)                 assumption</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a:t>
            </a:r>
          </a:p>
          <a:p>
            <a:pPr marL="457200" indent="-457200">
              <a:buFont typeface="Wingdings 3" charset="2"/>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 </a:t>
            </a: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a:p>
            <a:pPr marL="0" indent="0">
              <a:buNone/>
            </a:pPr>
            <a:endParaRPr lang="en-US" sz="2200" dirty="0">
              <a:solidFill>
                <a:schemeClr val="tx1"/>
              </a:solidFill>
              <a:latin typeface="David" panose="020E0502060401010101" pitchFamily="34" charset="-79"/>
              <a:cs typeface="David" panose="020E0502060401010101" pitchFamily="34" charset="-79"/>
            </a:endParaRP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p:txBody>
      </p:sp>
      <p:pic>
        <p:nvPicPr>
          <p:cNvPr id="6" name="Picture 5">
            <a:extLst>
              <a:ext uri="{FF2B5EF4-FFF2-40B4-BE49-F238E27FC236}">
                <a16:creationId xmlns:a16="http://schemas.microsoft.com/office/drawing/2014/main" id="{D13DBA02-AC48-5BD1-7494-6184F1A2B97F}"/>
              </a:ext>
            </a:extLst>
          </p:cNvPr>
          <p:cNvPicPr>
            <a:picLocks noChangeAspect="1"/>
          </p:cNvPicPr>
          <p:nvPr/>
        </p:nvPicPr>
        <p:blipFill>
          <a:blip r:embed="rId3"/>
          <a:stretch>
            <a:fillRect/>
          </a:stretch>
        </p:blipFill>
        <p:spPr>
          <a:xfrm>
            <a:off x="1964900" y="3629861"/>
            <a:ext cx="290823" cy="244556"/>
          </a:xfrm>
          <a:prstGeom prst="rect">
            <a:avLst/>
          </a:prstGeom>
        </p:spPr>
      </p:pic>
      <p:pic>
        <p:nvPicPr>
          <p:cNvPr id="9" name="Picture 8">
            <a:extLst>
              <a:ext uri="{FF2B5EF4-FFF2-40B4-BE49-F238E27FC236}">
                <a16:creationId xmlns:a16="http://schemas.microsoft.com/office/drawing/2014/main" id="{D143FE7F-B1A7-F444-87AA-17B3D6AE068F}"/>
              </a:ext>
            </a:extLst>
          </p:cNvPr>
          <p:cNvPicPr>
            <a:picLocks noChangeAspect="1"/>
          </p:cNvPicPr>
          <p:nvPr/>
        </p:nvPicPr>
        <p:blipFill>
          <a:blip r:embed="rId4"/>
          <a:stretch>
            <a:fillRect/>
          </a:stretch>
        </p:blipFill>
        <p:spPr>
          <a:xfrm>
            <a:off x="1969957" y="4072822"/>
            <a:ext cx="273624" cy="288414"/>
          </a:xfrm>
          <a:prstGeom prst="rect">
            <a:avLst/>
          </a:prstGeom>
        </p:spPr>
      </p:pic>
      <p:pic>
        <p:nvPicPr>
          <p:cNvPr id="10" name="Picture 9">
            <a:extLst>
              <a:ext uri="{FF2B5EF4-FFF2-40B4-BE49-F238E27FC236}">
                <a16:creationId xmlns:a16="http://schemas.microsoft.com/office/drawing/2014/main" id="{DDBE1257-6844-89DB-4BE1-07A804A2BB4B}"/>
              </a:ext>
            </a:extLst>
          </p:cNvPr>
          <p:cNvPicPr>
            <a:picLocks noChangeAspect="1"/>
          </p:cNvPicPr>
          <p:nvPr/>
        </p:nvPicPr>
        <p:blipFill>
          <a:blip r:embed="rId3"/>
          <a:stretch>
            <a:fillRect/>
          </a:stretch>
        </p:blipFill>
        <p:spPr>
          <a:xfrm>
            <a:off x="1947618" y="4536405"/>
            <a:ext cx="290823" cy="244556"/>
          </a:xfrm>
          <a:prstGeom prst="rect">
            <a:avLst/>
          </a:prstGeom>
        </p:spPr>
      </p:pic>
    </p:spTree>
    <p:extLst>
      <p:ext uri="{BB962C8B-B14F-4D97-AF65-F5344CB8AC3E}">
        <p14:creationId xmlns:p14="http://schemas.microsoft.com/office/powerpoint/2010/main" val="330219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Exercise </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21790" y="2603500"/>
            <a:ext cx="8794577" cy="4254500"/>
          </a:xfrm>
        </p:spPr>
        <p:txBody>
          <a:bodyPr>
            <a:normAutofit/>
          </a:bodyPr>
          <a:lstStyle/>
          <a:p>
            <a:r>
              <a:rPr lang="en-US" sz="2200" dirty="0">
                <a:solidFill>
                  <a:schemeClr val="tx1"/>
                </a:solidFill>
                <a:latin typeface="David" panose="020E0502060401010101" pitchFamily="34" charset="-79"/>
                <a:cs typeface="David" panose="020E0502060401010101" pitchFamily="34" charset="-79"/>
              </a:rPr>
              <a:t>Consider the formula </a:t>
            </a:r>
          </a:p>
          <a:p>
            <a:pPr marL="0" indent="0" algn="ctr">
              <a:buNone/>
            </a:pPr>
            <a:r>
              <a:rPr lang="en-US" sz="2200" dirty="0">
                <a:solidFill>
                  <a:schemeClr val="tx1"/>
                </a:solidFill>
                <a:latin typeface="David" panose="020E0502060401010101" pitchFamily="34" charset="-79"/>
                <a:cs typeface="David" panose="020E0502060401010101" pitchFamily="34" charset="-79"/>
              </a:rPr>
              <a:t> F : P ∧ Q → P → Q</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 (P → Q)                 assumption</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a:t>
            </a:r>
          </a:p>
          <a:p>
            <a:pPr marL="457200" indent="-457200">
              <a:buFont typeface="Wingdings 3" charset="2"/>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 </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by </a:t>
            </a:r>
            <a:r>
              <a:rPr lang="he-IL" sz="2200" dirty="0">
                <a:solidFill>
                  <a:schemeClr val="tx1"/>
                </a:solidFill>
                <a:latin typeface="David" panose="020E0502060401010101" pitchFamily="34" charset="-79"/>
                <a:cs typeface="David" panose="020E0502060401010101" pitchFamily="34" charset="-79"/>
              </a:rPr>
              <a:t>2</a:t>
            </a:r>
            <a:r>
              <a:rPr lang="en-US" sz="2200" dirty="0">
                <a:solidFill>
                  <a:schemeClr val="tx1"/>
                </a:solidFill>
                <a:latin typeface="David" panose="020E0502060401010101" pitchFamily="34" charset="-79"/>
                <a:cs typeface="David" panose="020E0502060401010101" pitchFamily="34" charset="-79"/>
              </a:rPr>
              <a:t> and semantics of </a:t>
            </a:r>
            <a:r>
              <a:rPr lang="he-IL" sz="2200" dirty="0">
                <a:solidFill>
                  <a:schemeClr val="tx1"/>
                </a:solidFill>
                <a:latin typeface="David" panose="020E0502060401010101" pitchFamily="34" charset="-79"/>
                <a:cs typeface="David" panose="020E0502060401010101" pitchFamily="34" charset="-79"/>
              </a:rPr>
              <a:t> </a:t>
            </a:r>
            <a:r>
              <a:rPr lang="en-US" sz="2200" dirty="0">
                <a:solidFill>
                  <a:schemeClr val="tx1"/>
                </a:solidFill>
                <a:latin typeface="David" panose="020E0502060401010101" pitchFamily="34" charset="-79"/>
                <a:cs typeface="David" panose="020E0502060401010101" pitchFamily="34" charset="-79"/>
              </a:rPr>
              <a:t>∧</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Q							  by </a:t>
            </a:r>
            <a:r>
              <a:rPr lang="he-IL" sz="2200" dirty="0">
                <a:solidFill>
                  <a:schemeClr val="tx1"/>
                </a:solidFill>
                <a:latin typeface="David" panose="020E0502060401010101" pitchFamily="34" charset="-79"/>
                <a:cs typeface="David" panose="020E0502060401010101" pitchFamily="34" charset="-79"/>
              </a:rPr>
              <a:t>2</a:t>
            </a:r>
            <a:r>
              <a:rPr lang="en-US" sz="2200" dirty="0">
                <a:solidFill>
                  <a:schemeClr val="tx1"/>
                </a:solidFill>
                <a:latin typeface="David" panose="020E0502060401010101" pitchFamily="34" charset="-79"/>
                <a:cs typeface="David" panose="020E0502060401010101" pitchFamily="34" charset="-79"/>
              </a:rPr>
              <a:t> and semantics of</a:t>
            </a:r>
            <a:r>
              <a:rPr lang="he-IL" sz="2200" dirty="0">
                <a:solidFill>
                  <a:schemeClr val="tx1"/>
                </a:solidFill>
                <a:latin typeface="David" panose="020E0502060401010101" pitchFamily="34" charset="-79"/>
                <a:cs typeface="David" panose="020E0502060401010101" pitchFamily="34" charset="-79"/>
              </a:rPr>
              <a:t> </a:t>
            </a:r>
            <a:r>
              <a:rPr lang="en-US" sz="2200" dirty="0">
                <a:solidFill>
                  <a:schemeClr val="tx1"/>
                </a:solidFill>
                <a:latin typeface="David" panose="020E0502060401010101" pitchFamily="34" charset="-79"/>
                <a:cs typeface="David" panose="020E0502060401010101" pitchFamily="34" charset="-79"/>
              </a:rPr>
              <a:t> ∧</a:t>
            </a: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a:p>
            <a:pPr marL="0" indent="0">
              <a:buNone/>
            </a:pPr>
            <a:endParaRPr lang="en-US" sz="2200" dirty="0">
              <a:solidFill>
                <a:schemeClr val="tx1"/>
              </a:solidFill>
              <a:latin typeface="David" panose="020E0502060401010101" pitchFamily="34" charset="-79"/>
              <a:cs typeface="David" panose="020E0502060401010101" pitchFamily="34" charset="-79"/>
            </a:endParaRP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p:txBody>
      </p:sp>
      <p:pic>
        <p:nvPicPr>
          <p:cNvPr id="6" name="Picture 5">
            <a:extLst>
              <a:ext uri="{FF2B5EF4-FFF2-40B4-BE49-F238E27FC236}">
                <a16:creationId xmlns:a16="http://schemas.microsoft.com/office/drawing/2014/main" id="{D13DBA02-AC48-5BD1-7494-6184F1A2B97F}"/>
              </a:ext>
            </a:extLst>
          </p:cNvPr>
          <p:cNvPicPr>
            <a:picLocks noChangeAspect="1"/>
          </p:cNvPicPr>
          <p:nvPr/>
        </p:nvPicPr>
        <p:blipFill>
          <a:blip r:embed="rId3"/>
          <a:stretch>
            <a:fillRect/>
          </a:stretch>
        </p:blipFill>
        <p:spPr>
          <a:xfrm>
            <a:off x="1964900" y="3629861"/>
            <a:ext cx="290823" cy="244556"/>
          </a:xfrm>
          <a:prstGeom prst="rect">
            <a:avLst/>
          </a:prstGeom>
        </p:spPr>
      </p:pic>
      <p:pic>
        <p:nvPicPr>
          <p:cNvPr id="9" name="Picture 8">
            <a:extLst>
              <a:ext uri="{FF2B5EF4-FFF2-40B4-BE49-F238E27FC236}">
                <a16:creationId xmlns:a16="http://schemas.microsoft.com/office/drawing/2014/main" id="{D143FE7F-B1A7-F444-87AA-17B3D6AE068F}"/>
              </a:ext>
            </a:extLst>
          </p:cNvPr>
          <p:cNvPicPr>
            <a:picLocks noChangeAspect="1"/>
          </p:cNvPicPr>
          <p:nvPr/>
        </p:nvPicPr>
        <p:blipFill>
          <a:blip r:embed="rId4"/>
          <a:stretch>
            <a:fillRect/>
          </a:stretch>
        </p:blipFill>
        <p:spPr>
          <a:xfrm>
            <a:off x="1969957" y="4072822"/>
            <a:ext cx="273624" cy="288414"/>
          </a:xfrm>
          <a:prstGeom prst="rect">
            <a:avLst/>
          </a:prstGeom>
        </p:spPr>
      </p:pic>
      <p:pic>
        <p:nvPicPr>
          <p:cNvPr id="10" name="Picture 9">
            <a:extLst>
              <a:ext uri="{FF2B5EF4-FFF2-40B4-BE49-F238E27FC236}">
                <a16:creationId xmlns:a16="http://schemas.microsoft.com/office/drawing/2014/main" id="{DDBE1257-6844-89DB-4BE1-07A804A2BB4B}"/>
              </a:ext>
            </a:extLst>
          </p:cNvPr>
          <p:cNvPicPr>
            <a:picLocks noChangeAspect="1"/>
          </p:cNvPicPr>
          <p:nvPr/>
        </p:nvPicPr>
        <p:blipFill>
          <a:blip r:embed="rId3"/>
          <a:stretch>
            <a:fillRect/>
          </a:stretch>
        </p:blipFill>
        <p:spPr>
          <a:xfrm>
            <a:off x="1947618" y="4536405"/>
            <a:ext cx="290823" cy="244556"/>
          </a:xfrm>
          <a:prstGeom prst="rect">
            <a:avLst/>
          </a:prstGeom>
        </p:spPr>
      </p:pic>
      <p:pic>
        <p:nvPicPr>
          <p:cNvPr id="11" name="Picture 10">
            <a:extLst>
              <a:ext uri="{FF2B5EF4-FFF2-40B4-BE49-F238E27FC236}">
                <a16:creationId xmlns:a16="http://schemas.microsoft.com/office/drawing/2014/main" id="{7EDAAFDB-05DD-467F-1BF4-7B91D645B64D}"/>
              </a:ext>
            </a:extLst>
          </p:cNvPr>
          <p:cNvPicPr>
            <a:picLocks noChangeAspect="1"/>
          </p:cNvPicPr>
          <p:nvPr/>
        </p:nvPicPr>
        <p:blipFill>
          <a:blip r:embed="rId4"/>
          <a:stretch>
            <a:fillRect/>
          </a:stretch>
        </p:blipFill>
        <p:spPr>
          <a:xfrm>
            <a:off x="1952674" y="4979367"/>
            <a:ext cx="273624" cy="288414"/>
          </a:xfrm>
          <a:prstGeom prst="rect">
            <a:avLst/>
          </a:prstGeom>
        </p:spPr>
      </p:pic>
      <p:pic>
        <p:nvPicPr>
          <p:cNvPr id="4" name="Picture 3">
            <a:extLst>
              <a:ext uri="{FF2B5EF4-FFF2-40B4-BE49-F238E27FC236}">
                <a16:creationId xmlns:a16="http://schemas.microsoft.com/office/drawing/2014/main" id="{8BE9C3E9-9F3B-98CB-FFA4-E9BF15E42926}"/>
              </a:ext>
            </a:extLst>
          </p:cNvPr>
          <p:cNvPicPr>
            <a:picLocks noChangeAspect="1"/>
          </p:cNvPicPr>
          <p:nvPr/>
        </p:nvPicPr>
        <p:blipFill>
          <a:blip r:embed="rId4"/>
          <a:stretch>
            <a:fillRect/>
          </a:stretch>
        </p:blipFill>
        <p:spPr>
          <a:xfrm>
            <a:off x="1922332" y="5453947"/>
            <a:ext cx="273624" cy="288414"/>
          </a:xfrm>
          <a:prstGeom prst="rect">
            <a:avLst/>
          </a:prstGeom>
        </p:spPr>
      </p:pic>
    </p:spTree>
    <p:extLst>
      <p:ext uri="{BB962C8B-B14F-4D97-AF65-F5344CB8AC3E}">
        <p14:creationId xmlns:p14="http://schemas.microsoft.com/office/powerpoint/2010/main" val="4068518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Exercise </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21790" y="2603500"/>
            <a:ext cx="8794577" cy="4254500"/>
          </a:xfrm>
        </p:spPr>
        <p:txBody>
          <a:bodyPr>
            <a:normAutofit/>
          </a:bodyPr>
          <a:lstStyle/>
          <a:p>
            <a:r>
              <a:rPr lang="en-US" sz="2200" dirty="0">
                <a:solidFill>
                  <a:schemeClr val="tx1"/>
                </a:solidFill>
                <a:latin typeface="David" panose="020E0502060401010101" pitchFamily="34" charset="-79"/>
                <a:cs typeface="David" panose="020E0502060401010101" pitchFamily="34" charset="-79"/>
              </a:rPr>
              <a:t>Consider the formula </a:t>
            </a:r>
          </a:p>
          <a:p>
            <a:pPr marL="0" indent="0" algn="ctr">
              <a:buNone/>
            </a:pPr>
            <a:r>
              <a:rPr lang="en-US" sz="2200" dirty="0">
                <a:solidFill>
                  <a:schemeClr val="tx1"/>
                </a:solidFill>
                <a:latin typeface="David" panose="020E0502060401010101" pitchFamily="34" charset="-79"/>
                <a:cs typeface="David" panose="020E0502060401010101" pitchFamily="34" charset="-79"/>
              </a:rPr>
              <a:t> F : P ∧ Q → P → Q</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 (P → Q)                 assumption</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a:t>
            </a:r>
          </a:p>
          <a:p>
            <a:pPr marL="457200" indent="-457200">
              <a:buFont typeface="Wingdings 3" charset="2"/>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 </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by </a:t>
            </a:r>
            <a:r>
              <a:rPr lang="he-IL" sz="2200" dirty="0">
                <a:solidFill>
                  <a:schemeClr val="tx1"/>
                </a:solidFill>
                <a:latin typeface="David" panose="020E0502060401010101" pitchFamily="34" charset="-79"/>
                <a:cs typeface="David" panose="020E0502060401010101" pitchFamily="34" charset="-79"/>
              </a:rPr>
              <a:t>2</a:t>
            </a:r>
            <a:r>
              <a:rPr lang="en-US" sz="2200" dirty="0">
                <a:solidFill>
                  <a:schemeClr val="tx1"/>
                </a:solidFill>
                <a:latin typeface="David" panose="020E0502060401010101" pitchFamily="34" charset="-79"/>
                <a:cs typeface="David" panose="020E0502060401010101" pitchFamily="34" charset="-79"/>
              </a:rPr>
              <a:t> and semantics of </a:t>
            </a:r>
            <a:r>
              <a:rPr lang="he-IL" sz="2200" dirty="0">
                <a:solidFill>
                  <a:schemeClr val="tx1"/>
                </a:solidFill>
                <a:latin typeface="David" panose="020E0502060401010101" pitchFamily="34" charset="-79"/>
                <a:cs typeface="David" panose="020E0502060401010101" pitchFamily="34" charset="-79"/>
              </a:rPr>
              <a:t> </a:t>
            </a:r>
            <a:r>
              <a:rPr lang="en-US" sz="2200" dirty="0">
                <a:solidFill>
                  <a:schemeClr val="tx1"/>
                </a:solidFill>
                <a:latin typeface="David" panose="020E0502060401010101" pitchFamily="34" charset="-79"/>
                <a:cs typeface="David" panose="020E0502060401010101" pitchFamily="34" charset="-79"/>
              </a:rPr>
              <a:t>∧</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Q							  by </a:t>
            </a:r>
            <a:r>
              <a:rPr lang="he-IL" sz="2200" dirty="0">
                <a:solidFill>
                  <a:schemeClr val="tx1"/>
                </a:solidFill>
                <a:latin typeface="David" panose="020E0502060401010101" pitchFamily="34" charset="-79"/>
                <a:cs typeface="David" panose="020E0502060401010101" pitchFamily="34" charset="-79"/>
              </a:rPr>
              <a:t>2</a:t>
            </a:r>
            <a:r>
              <a:rPr lang="en-US" sz="2200" dirty="0">
                <a:solidFill>
                  <a:schemeClr val="tx1"/>
                </a:solidFill>
                <a:latin typeface="David" panose="020E0502060401010101" pitchFamily="34" charset="-79"/>
                <a:cs typeface="David" panose="020E0502060401010101" pitchFamily="34" charset="-79"/>
              </a:rPr>
              <a:t> and semantics of</a:t>
            </a:r>
            <a:r>
              <a:rPr lang="he-IL" sz="2200" dirty="0">
                <a:solidFill>
                  <a:schemeClr val="tx1"/>
                </a:solidFill>
                <a:latin typeface="David" panose="020E0502060401010101" pitchFamily="34" charset="-79"/>
                <a:cs typeface="David" panose="020E0502060401010101" pitchFamily="34" charset="-79"/>
              </a:rPr>
              <a:t> </a:t>
            </a:r>
            <a:r>
              <a:rPr lang="en-US" sz="2200" dirty="0">
                <a:solidFill>
                  <a:schemeClr val="tx1"/>
                </a:solidFill>
                <a:latin typeface="David" panose="020E0502060401010101" pitchFamily="34" charset="-79"/>
                <a:cs typeface="David" panose="020E0502060401010101" pitchFamily="34" charset="-79"/>
              </a:rPr>
              <a:t> ∧</a:t>
            </a:r>
            <a:endParaRPr lang="he-IL" sz="2200" dirty="0">
              <a:solidFill>
                <a:schemeClr val="tx1"/>
              </a:solidFill>
              <a:latin typeface="David" panose="020E0502060401010101" pitchFamily="34" charset="-79"/>
              <a:cs typeface="David" panose="020E0502060401010101" pitchFamily="34" charset="-79"/>
            </a:endParaRP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Q							  by 3 and semantics of →</a:t>
            </a:r>
            <a:endParaRPr lang="he-IL" sz="2200" dirty="0">
              <a:solidFill>
                <a:schemeClr val="tx1"/>
              </a:solidFill>
              <a:latin typeface="David" panose="020E0502060401010101" pitchFamily="34" charset="-79"/>
              <a:cs typeface="David" panose="020E0502060401010101" pitchFamily="34" charset="-79"/>
            </a:endParaRP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a:p>
            <a:pPr marL="0" indent="0">
              <a:buNone/>
            </a:pPr>
            <a:endParaRPr lang="en-US" sz="2200" dirty="0">
              <a:solidFill>
                <a:schemeClr val="tx1"/>
              </a:solidFill>
              <a:latin typeface="David" panose="020E0502060401010101" pitchFamily="34" charset="-79"/>
              <a:cs typeface="David" panose="020E0502060401010101" pitchFamily="34" charset="-79"/>
            </a:endParaRPr>
          </a:p>
          <a:p>
            <a:pPr marL="457200" indent="-457200">
              <a:buAutoNum type="arabicPeriod"/>
            </a:pPr>
            <a:endParaRPr lang="en-US" sz="2200" dirty="0">
              <a:solidFill>
                <a:schemeClr val="tx1"/>
              </a:solidFill>
              <a:latin typeface="David" panose="020E0502060401010101" pitchFamily="34" charset="-79"/>
              <a:cs typeface="David" panose="020E0502060401010101" pitchFamily="34" charset="-79"/>
            </a:endParaRPr>
          </a:p>
        </p:txBody>
      </p:sp>
      <p:pic>
        <p:nvPicPr>
          <p:cNvPr id="6" name="Picture 5">
            <a:extLst>
              <a:ext uri="{FF2B5EF4-FFF2-40B4-BE49-F238E27FC236}">
                <a16:creationId xmlns:a16="http://schemas.microsoft.com/office/drawing/2014/main" id="{D13DBA02-AC48-5BD1-7494-6184F1A2B97F}"/>
              </a:ext>
            </a:extLst>
          </p:cNvPr>
          <p:cNvPicPr>
            <a:picLocks noChangeAspect="1"/>
          </p:cNvPicPr>
          <p:nvPr/>
        </p:nvPicPr>
        <p:blipFill>
          <a:blip r:embed="rId3"/>
          <a:stretch>
            <a:fillRect/>
          </a:stretch>
        </p:blipFill>
        <p:spPr>
          <a:xfrm>
            <a:off x="1964900" y="3629861"/>
            <a:ext cx="290823" cy="244556"/>
          </a:xfrm>
          <a:prstGeom prst="rect">
            <a:avLst/>
          </a:prstGeom>
        </p:spPr>
      </p:pic>
      <p:pic>
        <p:nvPicPr>
          <p:cNvPr id="9" name="Picture 8">
            <a:extLst>
              <a:ext uri="{FF2B5EF4-FFF2-40B4-BE49-F238E27FC236}">
                <a16:creationId xmlns:a16="http://schemas.microsoft.com/office/drawing/2014/main" id="{D143FE7F-B1A7-F444-87AA-17B3D6AE068F}"/>
              </a:ext>
            </a:extLst>
          </p:cNvPr>
          <p:cNvPicPr>
            <a:picLocks noChangeAspect="1"/>
          </p:cNvPicPr>
          <p:nvPr/>
        </p:nvPicPr>
        <p:blipFill>
          <a:blip r:embed="rId4"/>
          <a:stretch>
            <a:fillRect/>
          </a:stretch>
        </p:blipFill>
        <p:spPr>
          <a:xfrm>
            <a:off x="1969957" y="4072822"/>
            <a:ext cx="273624" cy="288414"/>
          </a:xfrm>
          <a:prstGeom prst="rect">
            <a:avLst/>
          </a:prstGeom>
        </p:spPr>
      </p:pic>
      <p:pic>
        <p:nvPicPr>
          <p:cNvPr id="10" name="Picture 9">
            <a:extLst>
              <a:ext uri="{FF2B5EF4-FFF2-40B4-BE49-F238E27FC236}">
                <a16:creationId xmlns:a16="http://schemas.microsoft.com/office/drawing/2014/main" id="{DDBE1257-6844-89DB-4BE1-07A804A2BB4B}"/>
              </a:ext>
            </a:extLst>
          </p:cNvPr>
          <p:cNvPicPr>
            <a:picLocks noChangeAspect="1"/>
          </p:cNvPicPr>
          <p:nvPr/>
        </p:nvPicPr>
        <p:blipFill>
          <a:blip r:embed="rId3"/>
          <a:stretch>
            <a:fillRect/>
          </a:stretch>
        </p:blipFill>
        <p:spPr>
          <a:xfrm>
            <a:off x="1947618" y="4536405"/>
            <a:ext cx="290823" cy="244556"/>
          </a:xfrm>
          <a:prstGeom prst="rect">
            <a:avLst/>
          </a:prstGeom>
        </p:spPr>
      </p:pic>
      <p:pic>
        <p:nvPicPr>
          <p:cNvPr id="11" name="Picture 10">
            <a:extLst>
              <a:ext uri="{FF2B5EF4-FFF2-40B4-BE49-F238E27FC236}">
                <a16:creationId xmlns:a16="http://schemas.microsoft.com/office/drawing/2014/main" id="{7EDAAFDB-05DD-467F-1BF4-7B91D645B64D}"/>
              </a:ext>
            </a:extLst>
          </p:cNvPr>
          <p:cNvPicPr>
            <a:picLocks noChangeAspect="1"/>
          </p:cNvPicPr>
          <p:nvPr/>
        </p:nvPicPr>
        <p:blipFill>
          <a:blip r:embed="rId4"/>
          <a:stretch>
            <a:fillRect/>
          </a:stretch>
        </p:blipFill>
        <p:spPr>
          <a:xfrm>
            <a:off x="1952674" y="4979367"/>
            <a:ext cx="273624" cy="288414"/>
          </a:xfrm>
          <a:prstGeom prst="rect">
            <a:avLst/>
          </a:prstGeom>
        </p:spPr>
      </p:pic>
      <p:pic>
        <p:nvPicPr>
          <p:cNvPr id="4" name="Picture 3">
            <a:extLst>
              <a:ext uri="{FF2B5EF4-FFF2-40B4-BE49-F238E27FC236}">
                <a16:creationId xmlns:a16="http://schemas.microsoft.com/office/drawing/2014/main" id="{8BE9C3E9-9F3B-98CB-FFA4-E9BF15E42926}"/>
              </a:ext>
            </a:extLst>
          </p:cNvPr>
          <p:cNvPicPr>
            <a:picLocks noChangeAspect="1"/>
          </p:cNvPicPr>
          <p:nvPr/>
        </p:nvPicPr>
        <p:blipFill>
          <a:blip r:embed="rId4"/>
          <a:stretch>
            <a:fillRect/>
          </a:stretch>
        </p:blipFill>
        <p:spPr>
          <a:xfrm>
            <a:off x="1941382" y="5453947"/>
            <a:ext cx="273624" cy="288414"/>
          </a:xfrm>
          <a:prstGeom prst="rect">
            <a:avLst/>
          </a:prstGeom>
        </p:spPr>
      </p:pic>
      <p:pic>
        <p:nvPicPr>
          <p:cNvPr id="5" name="Picture 4">
            <a:extLst>
              <a:ext uri="{FF2B5EF4-FFF2-40B4-BE49-F238E27FC236}">
                <a16:creationId xmlns:a16="http://schemas.microsoft.com/office/drawing/2014/main" id="{79931274-99BF-8894-F164-07697BDD8653}"/>
              </a:ext>
            </a:extLst>
          </p:cNvPr>
          <p:cNvPicPr>
            <a:picLocks noChangeAspect="1"/>
          </p:cNvPicPr>
          <p:nvPr/>
        </p:nvPicPr>
        <p:blipFill>
          <a:blip r:embed="rId3"/>
          <a:stretch>
            <a:fillRect/>
          </a:stretch>
        </p:blipFill>
        <p:spPr>
          <a:xfrm>
            <a:off x="1899993" y="5955630"/>
            <a:ext cx="290823" cy="244556"/>
          </a:xfrm>
          <a:prstGeom prst="rect">
            <a:avLst/>
          </a:prstGeom>
        </p:spPr>
      </p:pic>
    </p:spTree>
    <p:extLst>
      <p:ext uri="{BB962C8B-B14F-4D97-AF65-F5344CB8AC3E}">
        <p14:creationId xmlns:p14="http://schemas.microsoft.com/office/powerpoint/2010/main" val="236803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Exercise </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21790" y="2603500"/>
            <a:ext cx="8794577" cy="4254500"/>
          </a:xfrm>
        </p:spPr>
        <p:txBody>
          <a:bodyPr>
            <a:normAutofit/>
          </a:bodyPr>
          <a:lstStyle/>
          <a:p>
            <a:pPr marL="0" indent="0">
              <a:buNone/>
            </a:pPr>
            <a:r>
              <a:rPr lang="en-US" sz="2200" dirty="0">
                <a:solidFill>
                  <a:schemeClr val="tx1"/>
                </a:solidFill>
                <a:latin typeface="David" panose="020E0502060401010101" pitchFamily="34" charset="-79"/>
                <a:cs typeface="David" panose="020E0502060401010101" pitchFamily="34" charset="-79"/>
              </a:rPr>
              <a:t>						F : P ∧ Q → P → Q</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 (P → Q)                 assumption</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a:t>
            </a:r>
          </a:p>
          <a:p>
            <a:pPr marL="457200" indent="-457200">
              <a:buFont typeface="Wingdings 3" charset="2"/>
              <a:buAutoNum type="arabicPeriod"/>
            </a:pPr>
            <a:r>
              <a:rPr lang="en-US" sz="2200" dirty="0">
                <a:solidFill>
                  <a:schemeClr val="tx1"/>
                </a:solidFill>
                <a:latin typeface="David" panose="020E0502060401010101" pitchFamily="34" charset="-79"/>
                <a:cs typeface="David" panose="020E0502060401010101" pitchFamily="34" charset="-79"/>
              </a:rPr>
              <a:t>I         (P → Q)  				         by 1 and semantics of → </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P 							  by </a:t>
            </a:r>
            <a:r>
              <a:rPr lang="he-IL" sz="2200" dirty="0">
                <a:solidFill>
                  <a:schemeClr val="tx1"/>
                </a:solidFill>
                <a:latin typeface="David" panose="020E0502060401010101" pitchFamily="34" charset="-79"/>
                <a:cs typeface="David" panose="020E0502060401010101" pitchFamily="34" charset="-79"/>
              </a:rPr>
              <a:t>2</a:t>
            </a:r>
            <a:r>
              <a:rPr lang="en-US" sz="2200" dirty="0">
                <a:solidFill>
                  <a:schemeClr val="tx1"/>
                </a:solidFill>
                <a:latin typeface="David" panose="020E0502060401010101" pitchFamily="34" charset="-79"/>
                <a:cs typeface="David" panose="020E0502060401010101" pitchFamily="34" charset="-79"/>
              </a:rPr>
              <a:t> and semantics of </a:t>
            </a:r>
            <a:r>
              <a:rPr lang="he-IL" sz="2200" dirty="0">
                <a:solidFill>
                  <a:schemeClr val="tx1"/>
                </a:solidFill>
                <a:latin typeface="David" panose="020E0502060401010101" pitchFamily="34" charset="-79"/>
                <a:cs typeface="David" panose="020E0502060401010101" pitchFamily="34" charset="-79"/>
              </a:rPr>
              <a:t> </a:t>
            </a:r>
            <a:r>
              <a:rPr lang="en-US" sz="2200" dirty="0">
                <a:solidFill>
                  <a:schemeClr val="tx1"/>
                </a:solidFill>
                <a:latin typeface="David" panose="020E0502060401010101" pitchFamily="34" charset="-79"/>
                <a:cs typeface="David" panose="020E0502060401010101" pitchFamily="34" charset="-79"/>
              </a:rPr>
              <a:t>∧</a:t>
            </a: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Q							  by </a:t>
            </a:r>
            <a:r>
              <a:rPr lang="he-IL" sz="2200" dirty="0">
                <a:solidFill>
                  <a:schemeClr val="tx1"/>
                </a:solidFill>
                <a:latin typeface="David" panose="020E0502060401010101" pitchFamily="34" charset="-79"/>
                <a:cs typeface="David" panose="020E0502060401010101" pitchFamily="34" charset="-79"/>
              </a:rPr>
              <a:t>2</a:t>
            </a:r>
            <a:r>
              <a:rPr lang="en-US" sz="2200" dirty="0">
                <a:solidFill>
                  <a:schemeClr val="tx1"/>
                </a:solidFill>
                <a:latin typeface="David" panose="020E0502060401010101" pitchFamily="34" charset="-79"/>
                <a:cs typeface="David" panose="020E0502060401010101" pitchFamily="34" charset="-79"/>
              </a:rPr>
              <a:t> and semantics of</a:t>
            </a:r>
            <a:r>
              <a:rPr lang="he-IL" sz="2200" dirty="0">
                <a:solidFill>
                  <a:schemeClr val="tx1"/>
                </a:solidFill>
                <a:latin typeface="David" panose="020E0502060401010101" pitchFamily="34" charset="-79"/>
                <a:cs typeface="David" panose="020E0502060401010101" pitchFamily="34" charset="-79"/>
              </a:rPr>
              <a:t> </a:t>
            </a:r>
            <a:r>
              <a:rPr lang="en-US" sz="2200" dirty="0">
                <a:solidFill>
                  <a:schemeClr val="tx1"/>
                </a:solidFill>
                <a:latin typeface="David" panose="020E0502060401010101" pitchFamily="34" charset="-79"/>
                <a:cs typeface="David" panose="020E0502060401010101" pitchFamily="34" charset="-79"/>
              </a:rPr>
              <a:t> ∧</a:t>
            </a:r>
            <a:endParaRPr lang="he-IL" sz="2200" dirty="0">
              <a:solidFill>
                <a:schemeClr val="tx1"/>
              </a:solidFill>
              <a:latin typeface="David" panose="020E0502060401010101" pitchFamily="34" charset="-79"/>
              <a:cs typeface="David" panose="020E0502060401010101" pitchFamily="34" charset="-79"/>
            </a:endParaRP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I         Q							  by 3 and semantics of →</a:t>
            </a:r>
            <a:endParaRPr lang="he-IL" sz="2200" dirty="0">
              <a:solidFill>
                <a:schemeClr val="tx1"/>
              </a:solidFill>
              <a:latin typeface="David" panose="020E0502060401010101" pitchFamily="34" charset="-79"/>
              <a:cs typeface="David" panose="020E0502060401010101" pitchFamily="34" charset="-79"/>
            </a:endParaRPr>
          </a:p>
          <a:p>
            <a:pPr marL="457200" indent="-457200">
              <a:buAutoNum type="arabicPeriod"/>
            </a:pPr>
            <a:r>
              <a:rPr lang="en-US" sz="2200" dirty="0">
                <a:solidFill>
                  <a:schemeClr val="tx1"/>
                </a:solidFill>
                <a:latin typeface="David" panose="020E0502060401010101" pitchFamily="34" charset="-79"/>
                <a:cs typeface="David" panose="020E0502060401010101" pitchFamily="34" charset="-79"/>
              </a:rPr>
              <a:t>                      5 and 6 are </a:t>
            </a:r>
            <a:r>
              <a:rPr lang="en-US" sz="2800" dirty="0">
                <a:solidFill>
                  <a:srgbClr val="0070C0"/>
                </a:solidFill>
                <a:latin typeface="David" panose="020E0502060401010101" pitchFamily="34" charset="-79"/>
                <a:cs typeface="David" panose="020E0502060401010101" pitchFamily="34" charset="-79"/>
              </a:rPr>
              <a:t>contradictory!</a:t>
            </a:r>
          </a:p>
          <a:p>
            <a:pPr marL="457200" indent="-457200">
              <a:buAutoNum type="arabicPeriod"/>
            </a:pPr>
            <a:endParaRPr lang="en-US" sz="2200" dirty="0">
              <a:latin typeface="David" panose="020E0502060401010101" pitchFamily="34" charset="-79"/>
              <a:cs typeface="David" panose="020E0502060401010101" pitchFamily="34" charset="-79"/>
            </a:endParaRPr>
          </a:p>
          <a:p>
            <a:pPr marL="0" indent="0">
              <a:buNone/>
            </a:pPr>
            <a:endParaRPr lang="en-US" sz="2200" dirty="0">
              <a:latin typeface="David" panose="020E0502060401010101" pitchFamily="34" charset="-79"/>
              <a:cs typeface="David" panose="020E0502060401010101" pitchFamily="34" charset="-79"/>
            </a:endParaRPr>
          </a:p>
          <a:p>
            <a:pPr marL="457200" indent="-457200">
              <a:buAutoNum type="arabicPeriod"/>
            </a:pPr>
            <a:endParaRPr lang="en-US" sz="2200" dirty="0">
              <a:latin typeface="David" panose="020E0502060401010101" pitchFamily="34" charset="-79"/>
              <a:cs typeface="David" panose="020E0502060401010101" pitchFamily="34" charset="-79"/>
            </a:endParaRPr>
          </a:p>
        </p:txBody>
      </p:sp>
      <p:pic>
        <p:nvPicPr>
          <p:cNvPr id="6" name="Picture 5">
            <a:extLst>
              <a:ext uri="{FF2B5EF4-FFF2-40B4-BE49-F238E27FC236}">
                <a16:creationId xmlns:a16="http://schemas.microsoft.com/office/drawing/2014/main" id="{D13DBA02-AC48-5BD1-7494-6184F1A2B97F}"/>
              </a:ext>
            </a:extLst>
          </p:cNvPr>
          <p:cNvPicPr>
            <a:picLocks noChangeAspect="1"/>
          </p:cNvPicPr>
          <p:nvPr/>
        </p:nvPicPr>
        <p:blipFill>
          <a:blip r:embed="rId3"/>
          <a:stretch>
            <a:fillRect/>
          </a:stretch>
        </p:blipFill>
        <p:spPr>
          <a:xfrm>
            <a:off x="1964900" y="3163136"/>
            <a:ext cx="290823" cy="244556"/>
          </a:xfrm>
          <a:prstGeom prst="rect">
            <a:avLst/>
          </a:prstGeom>
        </p:spPr>
      </p:pic>
      <p:pic>
        <p:nvPicPr>
          <p:cNvPr id="9" name="Picture 8">
            <a:extLst>
              <a:ext uri="{FF2B5EF4-FFF2-40B4-BE49-F238E27FC236}">
                <a16:creationId xmlns:a16="http://schemas.microsoft.com/office/drawing/2014/main" id="{D143FE7F-B1A7-F444-87AA-17B3D6AE068F}"/>
              </a:ext>
            </a:extLst>
          </p:cNvPr>
          <p:cNvPicPr>
            <a:picLocks noChangeAspect="1"/>
          </p:cNvPicPr>
          <p:nvPr/>
        </p:nvPicPr>
        <p:blipFill>
          <a:blip r:embed="rId4"/>
          <a:stretch>
            <a:fillRect/>
          </a:stretch>
        </p:blipFill>
        <p:spPr>
          <a:xfrm>
            <a:off x="1969957" y="3634672"/>
            <a:ext cx="273624" cy="288414"/>
          </a:xfrm>
          <a:prstGeom prst="rect">
            <a:avLst/>
          </a:prstGeom>
        </p:spPr>
      </p:pic>
      <p:pic>
        <p:nvPicPr>
          <p:cNvPr id="10" name="Picture 9">
            <a:extLst>
              <a:ext uri="{FF2B5EF4-FFF2-40B4-BE49-F238E27FC236}">
                <a16:creationId xmlns:a16="http://schemas.microsoft.com/office/drawing/2014/main" id="{DDBE1257-6844-89DB-4BE1-07A804A2BB4B}"/>
              </a:ext>
            </a:extLst>
          </p:cNvPr>
          <p:cNvPicPr>
            <a:picLocks noChangeAspect="1"/>
          </p:cNvPicPr>
          <p:nvPr/>
        </p:nvPicPr>
        <p:blipFill>
          <a:blip r:embed="rId3"/>
          <a:stretch>
            <a:fillRect/>
          </a:stretch>
        </p:blipFill>
        <p:spPr>
          <a:xfrm>
            <a:off x="1938093" y="4117305"/>
            <a:ext cx="290823" cy="244556"/>
          </a:xfrm>
          <a:prstGeom prst="rect">
            <a:avLst/>
          </a:prstGeom>
        </p:spPr>
      </p:pic>
      <p:pic>
        <p:nvPicPr>
          <p:cNvPr id="11" name="Picture 10">
            <a:extLst>
              <a:ext uri="{FF2B5EF4-FFF2-40B4-BE49-F238E27FC236}">
                <a16:creationId xmlns:a16="http://schemas.microsoft.com/office/drawing/2014/main" id="{7EDAAFDB-05DD-467F-1BF4-7B91D645B64D}"/>
              </a:ext>
            </a:extLst>
          </p:cNvPr>
          <p:cNvPicPr>
            <a:picLocks noChangeAspect="1"/>
          </p:cNvPicPr>
          <p:nvPr/>
        </p:nvPicPr>
        <p:blipFill>
          <a:blip r:embed="rId4"/>
          <a:stretch>
            <a:fillRect/>
          </a:stretch>
        </p:blipFill>
        <p:spPr>
          <a:xfrm>
            <a:off x="1943149" y="4569792"/>
            <a:ext cx="273624" cy="288414"/>
          </a:xfrm>
          <a:prstGeom prst="rect">
            <a:avLst/>
          </a:prstGeom>
        </p:spPr>
      </p:pic>
      <p:pic>
        <p:nvPicPr>
          <p:cNvPr id="13" name="Picture 12">
            <a:extLst>
              <a:ext uri="{FF2B5EF4-FFF2-40B4-BE49-F238E27FC236}">
                <a16:creationId xmlns:a16="http://schemas.microsoft.com/office/drawing/2014/main" id="{6F60780D-A888-EEEB-33E7-D840265733DA}"/>
              </a:ext>
            </a:extLst>
          </p:cNvPr>
          <p:cNvPicPr>
            <a:picLocks noChangeAspect="1"/>
          </p:cNvPicPr>
          <p:nvPr/>
        </p:nvPicPr>
        <p:blipFill>
          <a:blip r:embed="rId4"/>
          <a:stretch>
            <a:fillRect/>
          </a:stretch>
        </p:blipFill>
        <p:spPr>
          <a:xfrm>
            <a:off x="1953853" y="5018842"/>
            <a:ext cx="273624" cy="288414"/>
          </a:xfrm>
          <a:prstGeom prst="rect">
            <a:avLst/>
          </a:prstGeom>
        </p:spPr>
      </p:pic>
      <p:pic>
        <p:nvPicPr>
          <p:cNvPr id="15" name="Picture 14">
            <a:extLst>
              <a:ext uri="{FF2B5EF4-FFF2-40B4-BE49-F238E27FC236}">
                <a16:creationId xmlns:a16="http://schemas.microsoft.com/office/drawing/2014/main" id="{820477C2-0AF5-229C-4BB5-D9F40B2DAF3E}"/>
              </a:ext>
            </a:extLst>
          </p:cNvPr>
          <p:cNvPicPr>
            <a:picLocks noChangeAspect="1"/>
          </p:cNvPicPr>
          <p:nvPr/>
        </p:nvPicPr>
        <p:blipFill>
          <a:blip r:embed="rId5"/>
          <a:stretch>
            <a:fillRect/>
          </a:stretch>
        </p:blipFill>
        <p:spPr>
          <a:xfrm>
            <a:off x="1560578" y="5949491"/>
            <a:ext cx="1096897" cy="379377"/>
          </a:xfrm>
          <a:prstGeom prst="rect">
            <a:avLst/>
          </a:prstGeom>
        </p:spPr>
      </p:pic>
      <p:pic>
        <p:nvPicPr>
          <p:cNvPr id="4" name="Picture 3">
            <a:extLst>
              <a:ext uri="{FF2B5EF4-FFF2-40B4-BE49-F238E27FC236}">
                <a16:creationId xmlns:a16="http://schemas.microsoft.com/office/drawing/2014/main" id="{16CFBD26-1F94-93C7-ECAF-C17851AE809D}"/>
              </a:ext>
            </a:extLst>
          </p:cNvPr>
          <p:cNvPicPr>
            <a:picLocks noChangeAspect="1"/>
          </p:cNvPicPr>
          <p:nvPr/>
        </p:nvPicPr>
        <p:blipFill>
          <a:blip r:embed="rId3"/>
          <a:stretch>
            <a:fillRect/>
          </a:stretch>
        </p:blipFill>
        <p:spPr>
          <a:xfrm>
            <a:off x="1920811" y="5499903"/>
            <a:ext cx="290823" cy="244556"/>
          </a:xfrm>
          <a:prstGeom prst="rect">
            <a:avLst/>
          </a:prstGeom>
        </p:spPr>
      </p:pic>
    </p:spTree>
    <p:extLst>
      <p:ext uri="{BB962C8B-B14F-4D97-AF65-F5344CB8AC3E}">
        <p14:creationId xmlns:p14="http://schemas.microsoft.com/office/powerpoint/2010/main" val="1847702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7170" name="Picture 2" descr="Logical Thinking: How to use your brain to your advantage - Bookboon">
            <a:extLst>
              <a:ext uri="{FF2B5EF4-FFF2-40B4-BE49-F238E27FC236}">
                <a16:creationId xmlns:a16="http://schemas.microsoft.com/office/drawing/2014/main" id="{5633D81A-003F-4A55-53C5-FD275607851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1" b="14186"/>
          <a:stretch/>
        </p:blipFill>
        <p:spPr bwMode="auto">
          <a:xfrm>
            <a:off x="474133" y="474133"/>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312676-D692-71ED-A4F0-765DB9E1C9DD}"/>
              </a:ext>
            </a:extLst>
          </p:cNvPr>
          <p:cNvSpPr>
            <a:spLocks noGrp="1"/>
          </p:cNvSpPr>
          <p:nvPr>
            <p:ph type="ctrTitle"/>
          </p:nvPr>
        </p:nvSpPr>
        <p:spPr>
          <a:xfrm>
            <a:off x="1678829" y="994833"/>
            <a:ext cx="8827245" cy="2677648"/>
          </a:xfrm>
        </p:spPr>
        <p:txBody>
          <a:bodyPr>
            <a:normAutofit/>
          </a:bodyPr>
          <a:lstStyle/>
          <a:p>
            <a:pPr algn="ctr"/>
            <a:r>
              <a:rPr lang="en-US" b="0" i="0" dirty="0">
                <a:solidFill>
                  <a:srgbClr val="FFFFFF"/>
                </a:solidFill>
                <a:effectLst/>
                <a:latin typeface="Century Gothic (Headings)"/>
              </a:rPr>
              <a:t>First Order Logic (FOL)</a:t>
            </a:r>
            <a:endParaRPr lang="en-IL" dirty="0">
              <a:solidFill>
                <a:srgbClr val="FFFFFF"/>
              </a:solidFill>
              <a:latin typeface="Century Gothic (Headings)"/>
            </a:endParaRPr>
          </a:p>
        </p:txBody>
      </p:sp>
      <p:sp>
        <p:nvSpPr>
          <p:cNvPr id="7179" name="Rectangle 7178">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9400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FOL </a:t>
            </a:r>
            <a:r>
              <a:rPr lang="he-IL" dirty="0"/>
              <a:t>)</a:t>
            </a:r>
            <a:r>
              <a:rPr lang="en-US" dirty="0"/>
              <a:t>First Order Logic)</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609600" y="2415241"/>
            <a:ext cx="10641106" cy="4030382"/>
          </a:xfrm>
        </p:spPr>
        <p:txBody>
          <a:bodyPr>
            <a:noAutofit/>
          </a:bodyPr>
          <a:lstStyle/>
          <a:p>
            <a:pPr algn="l"/>
            <a:r>
              <a:rPr lang="en-US" sz="2200" b="0" i="0" u="none" strike="noStrike" baseline="0" dirty="0">
                <a:latin typeface="David" panose="020E0502060401010101" pitchFamily="34" charset="-79"/>
                <a:cs typeface="David" panose="020E0502060401010101" pitchFamily="34" charset="-79"/>
              </a:rPr>
              <a:t>FOL </a:t>
            </a:r>
            <a:r>
              <a:rPr lang="en-US" sz="2200" b="0" i="0" u="none" strike="noStrike" baseline="0" dirty="0">
                <a:solidFill>
                  <a:srgbClr val="FF0000"/>
                </a:solidFill>
                <a:latin typeface="David" panose="020E0502060401010101" pitchFamily="34" charset="-79"/>
                <a:cs typeface="David" panose="020E0502060401010101" pitchFamily="34" charset="-79"/>
              </a:rPr>
              <a:t>extends</a:t>
            </a:r>
            <a:r>
              <a:rPr lang="en-US" sz="2200" b="0" i="0" u="none" strike="noStrike" baseline="0" dirty="0">
                <a:latin typeface="David" panose="020E0502060401010101" pitchFamily="34" charset="-79"/>
                <a:cs typeface="David" panose="020E0502060401010101" pitchFamily="34" charset="-79"/>
              </a:rPr>
              <a:t> PL with predicates, functions, and quantifiers.</a:t>
            </a:r>
          </a:p>
          <a:p>
            <a:pPr algn="l"/>
            <a:r>
              <a:rPr lang="en-US" sz="2200" b="0" i="0" u="none" strike="noStrike" baseline="0" dirty="0">
                <a:latin typeface="David" panose="020E0502060401010101" pitchFamily="34" charset="-79"/>
                <a:cs typeface="David" panose="020E0502060401010101" pitchFamily="34" charset="-79"/>
              </a:rPr>
              <a:t>All formulae of PL evaluate to true or false.</a:t>
            </a:r>
          </a:p>
          <a:p>
            <a:pPr algn="l"/>
            <a:r>
              <a:rPr lang="en-US" sz="2200" b="0" i="0" u="none" strike="noStrike" baseline="0" dirty="0">
                <a:latin typeface="David" panose="020E0502060401010101" pitchFamily="34" charset="-79"/>
                <a:cs typeface="David" panose="020E0502060401010101" pitchFamily="34" charset="-79"/>
              </a:rPr>
              <a:t>FOL is not so simple.</a:t>
            </a:r>
            <a:br>
              <a:rPr lang="en-US" sz="2200" b="0" i="0" u="none" strike="noStrike" baseline="0" dirty="0">
                <a:latin typeface="David" panose="020E0502060401010101" pitchFamily="34" charset="-79"/>
                <a:cs typeface="David" panose="020E0502060401010101" pitchFamily="34" charset="-79"/>
              </a:rPr>
            </a:br>
            <a:r>
              <a:rPr lang="en-US" sz="2200" b="0" i="0" u="none" strike="noStrike" baseline="0" dirty="0">
                <a:latin typeface="David" panose="020E0502060401010101" pitchFamily="34" charset="-79"/>
                <a:cs typeface="David" panose="020E0502060401010101" pitchFamily="34" charset="-79"/>
              </a:rPr>
              <a:t>	In FOL, terms evaluate to values </a:t>
            </a:r>
            <a:r>
              <a:rPr lang="en-US" sz="2200" b="0" i="0" u="none" strike="noStrike" baseline="0" dirty="0">
                <a:solidFill>
                  <a:srgbClr val="FF0000"/>
                </a:solidFill>
                <a:latin typeface="David" panose="020E0502060401010101" pitchFamily="34" charset="-79"/>
                <a:cs typeface="David" panose="020E0502060401010101" pitchFamily="34" charset="-79"/>
              </a:rPr>
              <a:t>other</a:t>
            </a:r>
            <a:r>
              <a:rPr lang="en-US" sz="2200" b="0" i="0" u="none" strike="noStrike" baseline="0" dirty="0">
                <a:latin typeface="David" panose="020E0502060401010101" pitchFamily="34" charset="-79"/>
                <a:cs typeface="David" panose="020E0502060401010101" pitchFamily="34" charset="-79"/>
              </a:rPr>
              <a:t> than truth values such as integers, people, or cards 	of a deck.</a:t>
            </a:r>
          </a:p>
        </p:txBody>
      </p:sp>
    </p:spTree>
    <p:extLst>
      <p:ext uri="{BB962C8B-B14F-4D97-AF65-F5344CB8AC3E}">
        <p14:creationId xmlns:p14="http://schemas.microsoft.com/office/powerpoint/2010/main" val="3836870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CBAF76-E94C-D14C-1E2D-A18840350AA4}"/>
              </a:ext>
            </a:extLst>
          </p:cNvPr>
          <p:cNvSpPr>
            <a:spLocks noGrp="1"/>
          </p:cNvSpPr>
          <p:nvPr>
            <p:ph type="title"/>
          </p:nvPr>
        </p:nvSpPr>
        <p:spPr/>
        <p:txBody>
          <a:bodyPr/>
          <a:lstStyle/>
          <a:p>
            <a:pPr algn="ctr"/>
            <a:r>
              <a:rPr lang="en-US" dirty="0"/>
              <a:t>FOL Syntax</a:t>
            </a:r>
          </a:p>
        </p:txBody>
      </p:sp>
      <p:sp>
        <p:nvSpPr>
          <p:cNvPr id="3" name="מציין מיקום תוכן 2">
            <a:extLst>
              <a:ext uri="{FF2B5EF4-FFF2-40B4-BE49-F238E27FC236}">
                <a16:creationId xmlns:a16="http://schemas.microsoft.com/office/drawing/2014/main" id="{1862B5EF-BABE-37F6-A346-6414B740BA36}"/>
              </a:ext>
            </a:extLst>
          </p:cNvPr>
          <p:cNvSpPr>
            <a:spLocks noGrp="1"/>
          </p:cNvSpPr>
          <p:nvPr>
            <p:ph idx="1"/>
          </p:nvPr>
        </p:nvSpPr>
        <p:spPr>
          <a:xfrm>
            <a:off x="1154955" y="2603500"/>
            <a:ext cx="9378574" cy="3416300"/>
          </a:xfrm>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The </a:t>
            </a:r>
            <a:r>
              <a:rPr lang="en-US" sz="2200" b="0" i="0" u="none" strike="noStrike" baseline="0" dirty="0">
                <a:solidFill>
                  <a:srgbClr val="FF0000"/>
                </a:solidFill>
                <a:latin typeface="David" panose="020E0502060401010101" pitchFamily="34" charset="-79"/>
                <a:cs typeface="David" panose="020E0502060401010101" pitchFamily="34" charset="-79"/>
              </a:rPr>
              <a:t>most basic terms are variables </a:t>
            </a:r>
            <a:r>
              <a:rPr lang="en-US" sz="2200" b="0" i="0" u="none" strike="noStrike" baseline="0" dirty="0">
                <a:latin typeface="David" panose="020E0502060401010101" pitchFamily="34" charset="-79"/>
                <a:cs typeface="David" panose="020E0502060401010101" pitchFamily="34" charset="-79"/>
              </a:rPr>
              <a:t>x, y, z, x1, x2, . . . </a:t>
            </a:r>
          </a:p>
          <a:p>
            <a:pPr marL="0" indent="0" algn="l">
              <a:buNone/>
            </a:pPr>
            <a:r>
              <a:rPr lang="en-US" sz="2200" dirty="0">
                <a:latin typeface="David" panose="020E0502060401010101" pitchFamily="34" charset="-79"/>
                <a:cs typeface="David" panose="020E0502060401010101" pitchFamily="34" charset="-79"/>
              </a:rPr>
              <a:t>      </a:t>
            </a:r>
            <a:r>
              <a:rPr lang="en-US" sz="2200" b="0" i="0" u="none" strike="noStrike" baseline="0" dirty="0">
                <a:solidFill>
                  <a:srgbClr val="FF0000"/>
                </a:solidFill>
                <a:latin typeface="David" panose="020E0502060401010101" pitchFamily="34" charset="-79"/>
                <a:cs typeface="David" panose="020E0502060401010101" pitchFamily="34" charset="-79"/>
              </a:rPr>
              <a:t>and constants </a:t>
            </a:r>
            <a:r>
              <a:rPr lang="en-US" sz="2200" b="0" i="0" u="none" strike="noStrike" baseline="0" dirty="0">
                <a:latin typeface="David" panose="020E0502060401010101" pitchFamily="34" charset="-79"/>
                <a:cs typeface="David" panose="020E0502060401010101" pitchFamily="34" charset="-79"/>
              </a:rPr>
              <a:t>a, b, c, a1, a2, . . ..</a:t>
            </a:r>
          </a:p>
          <a:p>
            <a:pPr algn="l"/>
            <a:r>
              <a:rPr lang="en-US" sz="2200" b="0" i="0" u="none" strike="noStrike" baseline="0" dirty="0">
                <a:solidFill>
                  <a:srgbClr val="FF0000"/>
                </a:solidFill>
                <a:latin typeface="David" panose="020E0502060401010101" pitchFamily="34" charset="-79"/>
                <a:cs typeface="David" panose="020E0502060401010101" pitchFamily="34" charset="-79"/>
              </a:rPr>
              <a:t>More complicated terms are constructed using functions</a:t>
            </a:r>
            <a:r>
              <a:rPr lang="en-US" sz="2200" b="0" i="0" u="none" strike="noStrike" baseline="0" dirty="0">
                <a:latin typeface="David" panose="020E0502060401010101" pitchFamily="34" charset="-79"/>
                <a:cs typeface="David" panose="020E0502060401010101" pitchFamily="34" charset="-79"/>
              </a:rPr>
              <a:t>.</a:t>
            </a:r>
            <a:br>
              <a:rPr lang="en-US" sz="2200" b="0" i="0" u="none" strike="noStrike" baseline="0" dirty="0">
                <a:latin typeface="David" panose="020E0502060401010101" pitchFamily="34" charset="-79"/>
                <a:cs typeface="David" panose="020E0502060401010101" pitchFamily="34" charset="-79"/>
              </a:rPr>
            </a:br>
            <a:r>
              <a:rPr lang="en-US" sz="2200" b="0" i="0" u="none" strike="noStrike" baseline="0" dirty="0">
                <a:latin typeface="David" panose="020E0502060401010101" pitchFamily="34" charset="-79"/>
                <a:cs typeface="David" panose="020E0502060401010101" pitchFamily="34" charset="-79"/>
              </a:rPr>
              <a:t>An n-</a:t>
            </a:r>
            <a:r>
              <a:rPr lang="en-US" sz="2200" b="0" i="0" u="none" strike="noStrike" baseline="0" dirty="0" err="1">
                <a:latin typeface="David" panose="020E0502060401010101" pitchFamily="34" charset="-79"/>
                <a:cs typeface="David" panose="020E0502060401010101" pitchFamily="34" charset="-79"/>
              </a:rPr>
              <a:t>ary</a:t>
            </a:r>
            <a:r>
              <a:rPr lang="en-US" sz="2200" b="0" i="0" u="none" strike="noStrike" baseline="0" dirty="0">
                <a:latin typeface="David" panose="020E0502060401010101" pitchFamily="34" charset="-79"/>
                <a:cs typeface="David" panose="020E0502060401010101" pitchFamily="34" charset="-79"/>
              </a:rPr>
              <a:t> function f takes n terms as arguments.</a:t>
            </a:r>
            <a:br>
              <a:rPr lang="en-US" sz="2200" b="0" i="0" u="none" strike="noStrike" baseline="0" dirty="0">
                <a:latin typeface="David" panose="020E0502060401010101" pitchFamily="34" charset="-79"/>
                <a:cs typeface="David" panose="020E0502060401010101" pitchFamily="34" charset="-79"/>
              </a:rPr>
            </a:br>
            <a:r>
              <a:rPr lang="en-US" sz="2200" b="0" i="0" u="none" strike="noStrike" baseline="0" dirty="0" err="1">
                <a:latin typeface="David" panose="020E0502060401010101" pitchFamily="34" charset="-79"/>
                <a:cs typeface="David" panose="020E0502060401010101" pitchFamily="34" charset="-79"/>
              </a:rPr>
              <a:t>Notationally</a:t>
            </a:r>
            <a:r>
              <a:rPr lang="en-US" sz="2200" b="0" i="0" u="none" strike="noStrike" baseline="0" dirty="0">
                <a:latin typeface="David" panose="020E0502060401010101" pitchFamily="34" charset="-79"/>
                <a:cs typeface="David" panose="020E0502060401010101" pitchFamily="34" charset="-79"/>
              </a:rPr>
              <a:t>, we represent generic FOL functions by symbols f, g, h, f1, f2, . . ..</a:t>
            </a:r>
          </a:p>
          <a:p>
            <a:pPr algn="l"/>
            <a:r>
              <a:rPr lang="en-US" sz="2200" b="0" i="0" u="none" strike="noStrike" baseline="0" dirty="0">
                <a:latin typeface="David" panose="020E0502060401010101" pitchFamily="34" charset="-79"/>
                <a:cs typeface="David" panose="020E0502060401010101" pitchFamily="34" charset="-79"/>
              </a:rPr>
              <a:t>A constant can also be viewed as a 0-ary function.</a:t>
            </a:r>
            <a:endParaRPr lang="en-IL" sz="2200" dirty="0">
              <a:latin typeface="David" panose="020E0502060401010101" pitchFamily="34" charset="-79"/>
              <a:cs typeface="David" panose="020E0502060401010101" pitchFamily="34" charset="-79"/>
            </a:endParaRPr>
          </a:p>
          <a:p>
            <a:endParaRPr lang="en-US" sz="2200" dirty="0"/>
          </a:p>
        </p:txBody>
      </p:sp>
    </p:spTree>
    <p:extLst>
      <p:ext uri="{BB962C8B-B14F-4D97-AF65-F5344CB8AC3E}">
        <p14:creationId xmlns:p14="http://schemas.microsoft.com/office/powerpoint/2010/main" val="4206311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a:xfrm>
            <a:off x="695326" y="457200"/>
            <a:ext cx="9801224" cy="1533525"/>
          </a:xfrm>
        </p:spPr>
        <p:txBody>
          <a:bodyPr>
            <a:normAutofit/>
          </a:bodyPr>
          <a:lstStyle/>
          <a:p>
            <a:pPr algn="ctr">
              <a:lnSpc>
                <a:spcPct val="90000"/>
              </a:lnSpc>
            </a:pPr>
            <a:r>
              <a:rPr lang="en-US" dirty="0"/>
              <a:t>Examples of terms </a:t>
            </a:r>
            <a:br>
              <a:rPr lang="en-US" dirty="0"/>
            </a:br>
            <a:r>
              <a:rPr lang="en-US" dirty="0"/>
              <a:t>(constants, variables, functions)</a:t>
            </a:r>
            <a:endParaRPr lang="en-IL" dirty="0"/>
          </a:p>
        </p:txBody>
      </p:sp>
      <p:pic>
        <p:nvPicPr>
          <p:cNvPr id="13314" name="Picture 2" descr="GMAT Functions Made Simple (Examples Included)">
            <a:extLst>
              <a:ext uri="{FF2B5EF4-FFF2-40B4-BE49-F238E27FC236}">
                <a16:creationId xmlns:a16="http://schemas.microsoft.com/office/drawing/2014/main" id="{76F25988-B54D-41ED-D8E8-6F26065FA2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1467" y="3755855"/>
            <a:ext cx="3031901" cy="1107354"/>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4641336" y="2603500"/>
            <a:ext cx="6551597" cy="3416300"/>
          </a:xfrm>
        </p:spPr>
        <p:txBody>
          <a:bodyPr anchor="ctr">
            <a:normAutofit/>
          </a:bodyPr>
          <a:lstStyle/>
          <a:p>
            <a:r>
              <a:rPr lang="en-US" sz="2400" b="0" i="0" u="none" strike="noStrike" baseline="0" dirty="0">
                <a:latin typeface="David" panose="020E0502060401010101" pitchFamily="34" charset="-79"/>
                <a:cs typeface="David" panose="020E0502060401010101" pitchFamily="34" charset="-79"/>
              </a:rPr>
              <a:t>a, a constant (or 0-ary function);</a:t>
            </a:r>
          </a:p>
          <a:p>
            <a:r>
              <a:rPr lang="en-US" sz="2400" b="0" i="0" u="none" strike="noStrike" baseline="0" dirty="0">
                <a:latin typeface="David" panose="020E0502060401010101" pitchFamily="34" charset="-79"/>
                <a:cs typeface="David" panose="020E0502060401010101" pitchFamily="34" charset="-79"/>
              </a:rPr>
              <a:t>x, a variable;</a:t>
            </a:r>
          </a:p>
          <a:p>
            <a:r>
              <a:rPr lang="en-US" sz="2400" b="0" i="0" u="none" strike="noStrike" baseline="0" dirty="0">
                <a:latin typeface="David" panose="020E0502060401010101" pitchFamily="34" charset="-79"/>
                <a:cs typeface="David" panose="020E0502060401010101" pitchFamily="34" charset="-79"/>
              </a:rPr>
              <a:t>f(a), an unary function f applied to a constant;</a:t>
            </a:r>
          </a:p>
          <a:p>
            <a:r>
              <a:rPr lang="en-US" sz="2400" b="0" i="0" u="none" strike="noStrike" baseline="0" dirty="0">
                <a:latin typeface="David" panose="020E0502060401010101" pitchFamily="34" charset="-79"/>
                <a:cs typeface="David" panose="020E0502060401010101" pitchFamily="34" charset="-79"/>
              </a:rPr>
              <a:t>g(x, b), a binary function g applied to a variable x and a constant b;</a:t>
            </a:r>
          </a:p>
          <a:p>
            <a:r>
              <a:rPr lang="en-US" sz="2400" b="0" i="0" u="none" strike="noStrike" baseline="0" dirty="0">
                <a:latin typeface="David" panose="020E0502060401010101" pitchFamily="34" charset="-79"/>
                <a:cs typeface="David" panose="020E0502060401010101" pitchFamily="34" charset="-79"/>
              </a:rPr>
              <a:t>f(g(x, f(b))). </a:t>
            </a:r>
            <a:r>
              <a:rPr lang="en-US" sz="2400" b="0" i="0" u="none" strike="noStrike" baseline="0" dirty="0">
                <a:solidFill>
                  <a:srgbClr val="FF0000"/>
                </a:solidFill>
                <a:latin typeface="David" panose="020E0502060401010101" pitchFamily="34" charset="-79"/>
                <a:cs typeface="David" panose="020E0502060401010101" pitchFamily="34" charset="-79"/>
              </a:rPr>
              <a:t>Who tells me what it is?</a:t>
            </a:r>
            <a:endParaRPr lang="en-IL" sz="2400"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63171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FOL Syntax</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5" y="2603500"/>
            <a:ext cx="10284010" cy="3416300"/>
          </a:xfrm>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The propositional variables of PL are generalized to predicates, denoted</a:t>
            </a:r>
          </a:p>
          <a:p>
            <a:pPr marL="0" indent="0" algn="l">
              <a:buNone/>
            </a:pPr>
            <a:r>
              <a:rPr lang="en-US" sz="2200" b="0" i="0" u="none" strike="noStrike" baseline="0" dirty="0">
                <a:latin typeface="David" panose="020E0502060401010101" pitchFamily="34" charset="-79"/>
                <a:cs typeface="David" panose="020E0502060401010101" pitchFamily="34" charset="-79"/>
              </a:rPr>
              <a:t>	p, q, r, p1, p2, . . .. </a:t>
            </a:r>
          </a:p>
          <a:p>
            <a:pPr algn="l"/>
            <a:r>
              <a:rPr lang="en-US" sz="2200" b="0" i="0" u="none" strike="noStrike" baseline="0" dirty="0">
                <a:latin typeface="David" panose="020E0502060401010101" pitchFamily="34" charset="-79"/>
                <a:cs typeface="David" panose="020E0502060401010101" pitchFamily="34" charset="-79"/>
              </a:rPr>
              <a:t>An n-</a:t>
            </a:r>
            <a:r>
              <a:rPr lang="en-US" sz="2200" b="0" i="0" u="none" strike="noStrike" baseline="0" dirty="0" err="1">
                <a:latin typeface="David" panose="020E0502060401010101" pitchFamily="34" charset="-79"/>
                <a:cs typeface="David" panose="020E0502060401010101" pitchFamily="34" charset="-79"/>
              </a:rPr>
              <a:t>ary</a:t>
            </a:r>
            <a:r>
              <a:rPr lang="en-US" sz="2200" b="0" i="0" u="none" strike="noStrike" baseline="0" dirty="0">
                <a:latin typeface="David" panose="020E0502060401010101" pitchFamily="34" charset="-79"/>
                <a:cs typeface="David" panose="020E0502060401010101" pitchFamily="34" charset="-79"/>
              </a:rPr>
              <a:t> predicate takes n terms as arguments.</a:t>
            </a:r>
          </a:p>
          <a:p>
            <a:pPr algn="l"/>
            <a:r>
              <a:rPr lang="en-US" sz="2200" b="0" i="0" u="none" strike="noStrike" baseline="0" dirty="0">
                <a:latin typeface="David" panose="020E0502060401010101" pitchFamily="34" charset="-79"/>
                <a:cs typeface="David" panose="020E0502060401010101" pitchFamily="34" charset="-79"/>
              </a:rPr>
              <a:t> A FOL propositional variable is a 0-ary predicate, which we write P, Q, R, P1, P2, . . ..</a:t>
            </a:r>
          </a:p>
          <a:p>
            <a:pPr algn="l"/>
            <a:r>
              <a:rPr lang="en-US" sz="2200" b="0" i="0" u="none" strike="noStrike" baseline="0" dirty="0">
                <a:latin typeface="David" panose="020E0502060401010101" pitchFamily="34" charset="-79"/>
                <a:cs typeface="David" panose="020E0502060401010101" pitchFamily="34" charset="-79"/>
              </a:rPr>
              <a:t>An </a:t>
            </a:r>
            <a:r>
              <a:rPr lang="en-US" sz="2200" b="0" i="0" u="none" strike="noStrike" baseline="0" dirty="0">
                <a:solidFill>
                  <a:srgbClr val="FF0000"/>
                </a:solidFill>
                <a:latin typeface="David" panose="020E0502060401010101" pitchFamily="34" charset="-79"/>
                <a:cs typeface="David" panose="020E0502060401010101" pitchFamily="34" charset="-79"/>
              </a:rPr>
              <a:t>atom</a:t>
            </a:r>
            <a:r>
              <a:rPr lang="en-US" sz="2200" b="0" i="0" u="none" strike="noStrike" baseline="0" dirty="0">
                <a:latin typeface="David" panose="020E0502060401010101" pitchFamily="34" charset="-79"/>
                <a:cs typeface="David" panose="020E0502060401010101" pitchFamily="34" charset="-79"/>
              </a:rPr>
              <a:t> is ⊤, ⊥, or an n-</a:t>
            </a:r>
            <a:r>
              <a:rPr lang="en-US" sz="2200" b="0" i="0" u="none" strike="noStrike" baseline="0" dirty="0" err="1">
                <a:latin typeface="David" panose="020E0502060401010101" pitchFamily="34" charset="-79"/>
                <a:cs typeface="David" panose="020E0502060401010101" pitchFamily="34" charset="-79"/>
              </a:rPr>
              <a:t>ary</a:t>
            </a:r>
            <a:r>
              <a:rPr lang="en-US" sz="2200" b="0" i="0" u="none" strike="noStrike" baseline="0" dirty="0">
                <a:latin typeface="David" panose="020E0502060401010101" pitchFamily="34" charset="-79"/>
                <a:cs typeface="David" panose="020E0502060401010101" pitchFamily="34" charset="-79"/>
              </a:rPr>
              <a:t> predicate applied to n terms.</a:t>
            </a:r>
          </a:p>
          <a:p>
            <a:pPr algn="l"/>
            <a:r>
              <a:rPr lang="en-US" sz="2200" b="0" i="0" u="none" strike="noStrike" baseline="0" dirty="0">
                <a:latin typeface="David" panose="020E0502060401010101" pitchFamily="34" charset="-79"/>
                <a:cs typeface="David" panose="020E0502060401010101" pitchFamily="34" charset="-79"/>
              </a:rPr>
              <a:t> A </a:t>
            </a:r>
            <a:r>
              <a:rPr lang="en-US" sz="2200" b="0" i="0" u="none" strike="noStrike" baseline="0" dirty="0">
                <a:solidFill>
                  <a:srgbClr val="FF0000"/>
                </a:solidFill>
                <a:latin typeface="David" panose="020E0502060401010101" pitchFamily="34" charset="-79"/>
                <a:cs typeface="David" panose="020E0502060401010101" pitchFamily="34" charset="-79"/>
              </a:rPr>
              <a:t>literal</a:t>
            </a:r>
            <a:r>
              <a:rPr lang="en-US" sz="2200" b="0" i="0" u="none" strike="noStrike" baseline="0" dirty="0">
                <a:latin typeface="David" panose="020E0502060401010101" pitchFamily="34" charset="-79"/>
                <a:cs typeface="David" panose="020E0502060401010101" pitchFamily="34" charset="-79"/>
              </a:rPr>
              <a:t> is an atom or its negation.</a:t>
            </a:r>
            <a:endParaRPr lang="en-IL" sz="2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9524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2" name="Rectangle 9231">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4"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9218" name="Picture 2" descr="100 True or False Questions">
            <a:extLst>
              <a:ext uri="{FF2B5EF4-FFF2-40B4-BE49-F238E27FC236}">
                <a16:creationId xmlns:a16="http://schemas.microsoft.com/office/drawing/2014/main" id="{46258F3E-8FBD-48C1-F9F8-752AD0093B7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191" r="1681" b="1"/>
          <a:stretch/>
        </p:blipFill>
        <p:spPr bwMode="auto">
          <a:xfrm>
            <a:off x="474133" y="474133"/>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312676-D692-71ED-A4F0-765DB9E1C9DD}"/>
              </a:ext>
            </a:extLst>
          </p:cNvPr>
          <p:cNvSpPr>
            <a:spLocks noGrp="1"/>
          </p:cNvSpPr>
          <p:nvPr>
            <p:ph type="ctrTitle"/>
          </p:nvPr>
        </p:nvSpPr>
        <p:spPr>
          <a:xfrm>
            <a:off x="1602629" y="-586317"/>
            <a:ext cx="8827245" cy="2677648"/>
          </a:xfrm>
        </p:spPr>
        <p:txBody>
          <a:bodyPr>
            <a:normAutofit/>
          </a:bodyPr>
          <a:lstStyle/>
          <a:p>
            <a:pPr algn="ctr"/>
            <a:r>
              <a:rPr lang="en-US" b="0" i="0" dirty="0">
                <a:solidFill>
                  <a:srgbClr val="FFFFFF"/>
                </a:solidFill>
                <a:effectLst/>
                <a:latin typeface="Century Gothic (Headings)"/>
              </a:rPr>
              <a:t>Propositional Logic (PL)</a:t>
            </a:r>
            <a:endParaRPr lang="en-IL" dirty="0">
              <a:solidFill>
                <a:srgbClr val="FFFFFF"/>
              </a:solidFill>
              <a:latin typeface="Century Gothic (Headings)"/>
            </a:endParaRPr>
          </a:p>
        </p:txBody>
      </p:sp>
      <p:sp>
        <p:nvSpPr>
          <p:cNvPr id="9236" name="Rectangle 9235">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8510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 of Literals</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P, a propositional variable (or 0-ary predicate).</a:t>
            </a:r>
          </a:p>
          <a:p>
            <a:pPr algn="l"/>
            <a:r>
              <a:rPr lang="en-US" sz="2200" b="0" i="0" u="none" strike="noStrike" baseline="0" dirty="0">
                <a:latin typeface="David" panose="020E0502060401010101" pitchFamily="34" charset="-79"/>
                <a:cs typeface="David" panose="020E0502060401010101" pitchFamily="34" charset="-79"/>
              </a:rPr>
              <a:t>p(f(x), g(x, f(x))), a binary predicate applied to two terms.</a:t>
            </a:r>
          </a:p>
          <a:p>
            <a:pPr algn="l"/>
            <a:r>
              <a:rPr lang="en-US" sz="2200" b="0" i="0" u="none" strike="noStrike" baseline="0" dirty="0">
                <a:latin typeface="David" panose="020E0502060401010101" pitchFamily="34" charset="-79"/>
                <a:cs typeface="David" panose="020E0502060401010101" pitchFamily="34" charset="-79"/>
              </a:rPr>
              <a:t>￢p(f(x), g(x, f(x))).</a:t>
            </a:r>
            <a:br>
              <a:rPr lang="en-US" sz="2200" b="0" i="0" u="none" strike="noStrike" baseline="0" dirty="0">
                <a:latin typeface="David" panose="020E0502060401010101" pitchFamily="34" charset="-79"/>
                <a:cs typeface="David" panose="020E0502060401010101" pitchFamily="34" charset="-79"/>
              </a:rPr>
            </a:br>
            <a:endParaRPr lang="en-US" sz="2200" b="0" i="0" u="none" strike="noStrike" baseline="0" dirty="0">
              <a:latin typeface="David" panose="020E0502060401010101" pitchFamily="34" charset="-79"/>
              <a:cs typeface="David" panose="020E0502060401010101" pitchFamily="34" charset="-79"/>
            </a:endParaRPr>
          </a:p>
          <a:p>
            <a:pPr algn="l"/>
            <a:r>
              <a:rPr lang="en-US" sz="2200" b="0" i="0" u="none" strike="noStrike" baseline="0" dirty="0">
                <a:solidFill>
                  <a:srgbClr val="FF0000"/>
                </a:solidFill>
                <a:latin typeface="David" panose="020E0502060401010101" pitchFamily="34" charset="-79"/>
                <a:cs typeface="David" panose="020E0502060401010101" pitchFamily="34" charset="-79"/>
              </a:rPr>
              <a:t>The first two literals are also atoms!</a:t>
            </a:r>
            <a:endParaRPr lang="en-IL" sz="2200"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34485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latin typeface="Century Gothic (Headings)"/>
              </a:rPr>
              <a:t>Q</a:t>
            </a:r>
            <a:r>
              <a:rPr lang="en-US" sz="3600" b="0" i="0" u="none" strike="noStrike" baseline="0" dirty="0">
                <a:latin typeface="Century Gothic (Headings)"/>
              </a:rPr>
              <a:t>uantifiers</a:t>
            </a:r>
            <a:endParaRPr lang="en-IL" dirty="0">
              <a:latin typeface="Century Gothic (Headings)"/>
            </a:endParaRPr>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4" y="2603500"/>
            <a:ext cx="9898527" cy="3824194"/>
          </a:xfrm>
        </p:spPr>
        <p:txBody>
          <a:bodyPr>
            <a:noAutofit/>
          </a:bodyPr>
          <a:lstStyle/>
          <a:p>
            <a:pPr algn="l"/>
            <a:r>
              <a:rPr lang="en-US" sz="2200" b="0" i="0" u="none" strike="noStrike" baseline="0" dirty="0">
                <a:latin typeface="David" panose="020E0502060401010101" pitchFamily="34" charset="-79"/>
                <a:cs typeface="David" panose="020E0502060401010101" pitchFamily="34" charset="-79"/>
              </a:rPr>
              <a:t>A FOL formula is a literal, the application of a logical connective ￢, ∧, ∨, →, or ↔ to a formula or the application of a quantifier to a formula, is a formula.</a:t>
            </a:r>
          </a:p>
          <a:p>
            <a:pPr algn="l"/>
            <a:r>
              <a:rPr lang="en-US" sz="2200" b="0" i="0" u="none" strike="noStrike" baseline="0" dirty="0">
                <a:latin typeface="David" panose="020E0502060401010101" pitchFamily="34" charset="-79"/>
                <a:cs typeface="David" panose="020E0502060401010101" pitchFamily="34" charset="-79"/>
              </a:rPr>
              <a:t> There are two FOL quantifiers:</a:t>
            </a:r>
          </a:p>
          <a:p>
            <a:pPr marL="0" indent="0" algn="l">
              <a:buNone/>
            </a:pPr>
            <a:r>
              <a:rPr lang="en-US" sz="2200" b="0" i="0" u="none" strike="noStrike" baseline="0" dirty="0">
                <a:latin typeface="David" panose="020E0502060401010101" pitchFamily="34" charset="-79"/>
                <a:cs typeface="David" panose="020E0502060401010101" pitchFamily="34" charset="-79"/>
              </a:rPr>
              <a:t>	• the </a:t>
            </a:r>
            <a:r>
              <a:rPr lang="en-US" sz="2200" b="0" i="0" u="none" strike="noStrike" baseline="0" dirty="0">
                <a:solidFill>
                  <a:srgbClr val="FF0000"/>
                </a:solidFill>
                <a:latin typeface="David" panose="020E0502060401010101" pitchFamily="34" charset="-79"/>
                <a:cs typeface="David" panose="020E0502060401010101" pitchFamily="34" charset="-79"/>
              </a:rPr>
              <a:t>existential</a:t>
            </a:r>
            <a:r>
              <a:rPr lang="en-US" sz="2200" b="0" i="0" u="none" strike="noStrike" baseline="0" dirty="0">
                <a:latin typeface="David" panose="020E0502060401010101" pitchFamily="34" charset="-79"/>
                <a:cs typeface="David" panose="020E0502060401010101" pitchFamily="34" charset="-79"/>
              </a:rPr>
              <a:t> quantifier ∃x. F[x], read “there exists an x such that F[x]”;</a:t>
            </a:r>
          </a:p>
          <a:p>
            <a:pPr marL="0" indent="0" algn="l">
              <a:buNone/>
            </a:pPr>
            <a:r>
              <a:rPr lang="en-US" sz="2200" b="0" i="0" u="none" strike="noStrike" baseline="0" dirty="0">
                <a:latin typeface="David" panose="020E0502060401010101" pitchFamily="34" charset="-79"/>
                <a:cs typeface="David" panose="020E0502060401010101" pitchFamily="34" charset="-79"/>
              </a:rPr>
              <a:t>	• and the </a:t>
            </a:r>
            <a:r>
              <a:rPr lang="en-US" sz="2200" b="0" i="0" u="none" strike="noStrike" baseline="0" dirty="0">
                <a:solidFill>
                  <a:srgbClr val="FF0000"/>
                </a:solidFill>
                <a:latin typeface="David" panose="020E0502060401010101" pitchFamily="34" charset="-79"/>
                <a:cs typeface="David" panose="020E0502060401010101" pitchFamily="34" charset="-79"/>
              </a:rPr>
              <a:t>universal</a:t>
            </a:r>
            <a:r>
              <a:rPr lang="en-US" sz="2200" b="0" i="0" u="none" strike="noStrike" baseline="0" dirty="0">
                <a:latin typeface="David" panose="020E0502060401010101" pitchFamily="34" charset="-79"/>
                <a:cs typeface="David" panose="020E0502060401010101" pitchFamily="34" charset="-79"/>
              </a:rPr>
              <a:t> quantifier ∀x. F[x], read “for all x, F[x]”.</a:t>
            </a:r>
          </a:p>
          <a:p>
            <a:pPr algn="l"/>
            <a:r>
              <a:rPr lang="en-US" sz="2200" b="0" i="0" u="none" strike="noStrike" baseline="0" dirty="0">
                <a:latin typeface="David" panose="020E0502060401010101" pitchFamily="34" charset="-79"/>
                <a:cs typeface="David" panose="020E0502060401010101" pitchFamily="34" charset="-79"/>
              </a:rPr>
              <a:t>In ∀x. F[x], x is the quantified variable, and F[x] is the scope of the quantifier ∀x.</a:t>
            </a:r>
          </a:p>
          <a:p>
            <a:pPr algn="l"/>
            <a:r>
              <a:rPr lang="en-US" sz="2200" b="0" i="0" u="none" strike="noStrike" baseline="0" dirty="0">
                <a:latin typeface="David" panose="020E0502060401010101" pitchFamily="34" charset="-79"/>
                <a:cs typeface="David" panose="020E0502060401010101" pitchFamily="34" charset="-79"/>
              </a:rPr>
              <a:t>The case is similar for ∃x. F[x].</a:t>
            </a:r>
          </a:p>
          <a:p>
            <a:pPr algn="l"/>
            <a:r>
              <a:rPr lang="en-US" sz="2200" b="0" i="0" u="none" strike="noStrike" baseline="0" dirty="0">
                <a:latin typeface="David" panose="020E0502060401010101" pitchFamily="34" charset="-79"/>
                <a:cs typeface="David" panose="020E0502060401010101" pitchFamily="34" charset="-79"/>
              </a:rPr>
              <a:t>Also, x in F[x] is bound (by the quantifier).</a:t>
            </a:r>
            <a:br>
              <a:rPr lang="en-US" sz="2200" b="0" i="0" u="none" strike="noStrike" baseline="0" dirty="0">
                <a:latin typeface="David" panose="020E0502060401010101" pitchFamily="34" charset="-79"/>
                <a:cs typeface="David" panose="020E0502060401010101" pitchFamily="34" charset="-79"/>
              </a:rPr>
            </a:br>
            <a:endParaRPr lang="en-IL" sz="2200" dirty="0">
              <a:latin typeface="David" panose="020E0502060401010101" pitchFamily="34" charset="-79"/>
              <a:cs typeface="David" panose="020E0502060401010101" pitchFamily="34" charset="-79"/>
            </a:endParaRPr>
          </a:p>
        </p:txBody>
      </p:sp>
      <p:pic>
        <p:nvPicPr>
          <p:cNvPr id="12290" name="Picture 2" descr="Quantifiers">
            <a:extLst>
              <a:ext uri="{FF2B5EF4-FFF2-40B4-BE49-F238E27FC236}">
                <a16:creationId xmlns:a16="http://schemas.microsoft.com/office/drawing/2014/main" id="{D7B8DE4A-A0D6-60F2-DA10-F078957EE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0" y="476250"/>
            <a:ext cx="2438400" cy="142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74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 of scopes</a:t>
            </a:r>
            <a:endParaRPr lang="en-IL" dirty="0"/>
          </a:p>
        </p:txBody>
      </p:sp>
      <p:pic>
        <p:nvPicPr>
          <p:cNvPr id="5" name="מציין מיקום תוכן 4">
            <a:extLst>
              <a:ext uri="{FF2B5EF4-FFF2-40B4-BE49-F238E27FC236}">
                <a16:creationId xmlns:a16="http://schemas.microsoft.com/office/drawing/2014/main" id="{3E1510B1-A8C3-F8AE-65BA-78A07CF51376}"/>
              </a:ext>
            </a:extLst>
          </p:cNvPr>
          <p:cNvPicPr>
            <a:picLocks noGrp="1" noChangeAspect="1"/>
          </p:cNvPicPr>
          <p:nvPr>
            <p:ph idx="1"/>
          </p:nvPr>
        </p:nvPicPr>
        <p:blipFill>
          <a:blip r:embed="rId2"/>
          <a:stretch>
            <a:fillRect/>
          </a:stretch>
        </p:blipFill>
        <p:spPr>
          <a:xfrm>
            <a:off x="1022301" y="3077988"/>
            <a:ext cx="10356060" cy="2725662"/>
          </a:xfrm>
        </p:spPr>
      </p:pic>
      <p:pic>
        <p:nvPicPr>
          <p:cNvPr id="5124" name="Picture 4" descr="Black Ring Magnifying Glass, Size/Diameter: 5.5 Inch, Packaging Size: Card  Board Box at Rs 150 in Roorkee">
            <a:extLst>
              <a:ext uri="{FF2B5EF4-FFF2-40B4-BE49-F238E27FC236}">
                <a16:creationId xmlns:a16="http://schemas.microsoft.com/office/drawing/2014/main" id="{F9B6F20D-93F3-BC2E-C296-0D1979E9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2743200"/>
            <a:ext cx="1438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21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a:xfrm>
            <a:off x="1154953" y="973668"/>
            <a:ext cx="8761413" cy="706964"/>
          </a:xfrm>
        </p:spPr>
        <p:txBody>
          <a:bodyPr>
            <a:normAutofit/>
          </a:bodyPr>
          <a:lstStyle/>
          <a:p>
            <a:pPr algn="ctr"/>
            <a:r>
              <a:rPr lang="en-US" dirty="0"/>
              <a:t>Free &amp; Bound</a:t>
            </a:r>
            <a:endParaRPr lang="en-IL" dirty="0"/>
          </a:p>
        </p:txBody>
      </p:sp>
      <p:pic>
        <p:nvPicPr>
          <p:cNvPr id="4106" name="Picture 10" descr="Freedom in the Business World | Myers Davis Life Coaching">
            <a:extLst>
              <a:ext uri="{FF2B5EF4-FFF2-40B4-BE49-F238E27FC236}">
                <a16:creationId xmlns:a16="http://schemas.microsoft.com/office/drawing/2014/main" id="{5D7B6524-E49C-3B1D-9ACE-723457DF6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42" r="22678" b="4"/>
          <a:stretch/>
        </p:blipFill>
        <p:spPr bwMode="auto">
          <a:xfrm>
            <a:off x="818092" y="2766426"/>
            <a:ext cx="3031901"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6" name="Content Placeholder 2">
            <a:extLst>
              <a:ext uri="{FF2B5EF4-FFF2-40B4-BE49-F238E27FC236}">
                <a16:creationId xmlns:a16="http://schemas.microsoft.com/office/drawing/2014/main" id="{E5F138F7-32DB-880E-3DBA-203F4CE9F996}"/>
              </a:ext>
            </a:extLst>
          </p:cNvPr>
          <p:cNvSpPr>
            <a:spLocks noGrp="1"/>
          </p:cNvSpPr>
          <p:nvPr>
            <p:ph idx="1"/>
          </p:nvPr>
        </p:nvSpPr>
        <p:spPr>
          <a:xfrm>
            <a:off x="4231761" y="2517774"/>
            <a:ext cx="7369689" cy="4121151"/>
          </a:xfrm>
        </p:spPr>
        <p:txBody>
          <a:bodyPr anchor="ctr">
            <a:noAutofit/>
          </a:bodyPr>
          <a:lstStyle/>
          <a:p>
            <a:r>
              <a:rPr lang="en-US" sz="2000" b="0" i="0" u="none" strike="noStrike" baseline="0" dirty="0">
                <a:latin typeface="David" panose="020E0502060401010101" pitchFamily="34" charset="-79"/>
                <a:cs typeface="David" panose="020E0502060401010101" pitchFamily="34" charset="-79"/>
              </a:rPr>
              <a:t>A variable is free in formula F[x] if there is an occurrence of x that is not bound by any quantifier. Denote by free(F) the set of free variables of a formula F. </a:t>
            </a:r>
          </a:p>
          <a:p>
            <a:r>
              <a:rPr lang="en-US" sz="2000" b="0" i="0" u="none" strike="noStrike" baseline="0" dirty="0">
                <a:latin typeface="David" panose="020E0502060401010101" pitchFamily="34" charset="-79"/>
                <a:cs typeface="David" panose="020E0502060401010101" pitchFamily="34" charset="-79"/>
              </a:rPr>
              <a:t>A variable is bound in formula F[x] if there is an occurrence of x in the scope of a binding quantifier ∀x or ∃x. Denote by bound(F) the set of bound variables of a formula F.</a:t>
            </a:r>
          </a:p>
          <a:p>
            <a:r>
              <a:rPr lang="en-US" sz="2000" b="0" i="0" u="none" strike="noStrike" baseline="0" dirty="0">
                <a:latin typeface="David" panose="020E0502060401010101" pitchFamily="34" charset="-79"/>
                <a:cs typeface="David" panose="020E0502060401010101" pitchFamily="34" charset="-79"/>
              </a:rPr>
              <a:t> In general, it is possible that free(F) ∩ bound(F) != ∅, as a variable x can have both free and bound occurrences.</a:t>
            </a:r>
          </a:p>
          <a:p>
            <a:r>
              <a:rPr lang="en-US" sz="2000" b="0" i="0" u="none" strike="noStrike" baseline="0" dirty="0">
                <a:latin typeface="David" panose="020E0502060401010101" pitchFamily="34" charset="-79"/>
                <a:cs typeface="David" panose="020E0502060401010101" pitchFamily="34" charset="-79"/>
              </a:rPr>
              <a:t>A formula F is closed if it does not contain any free variables (all variables are bounded).</a:t>
            </a:r>
            <a:endParaRPr lang="en-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9829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95055B-A94C-1B2D-AD66-F9C8ECF5489F}"/>
              </a:ext>
            </a:extLst>
          </p:cNvPr>
          <p:cNvSpPr>
            <a:spLocks noGrp="1"/>
          </p:cNvSpPr>
          <p:nvPr>
            <p:ph type="title"/>
          </p:nvPr>
        </p:nvSpPr>
        <p:spPr/>
        <p:txBody>
          <a:bodyPr/>
          <a:lstStyle/>
          <a:p>
            <a:pPr algn="ctr"/>
            <a:r>
              <a:rPr lang="en-US" dirty="0"/>
              <a:t>Free &amp; Bound</a:t>
            </a:r>
          </a:p>
        </p:txBody>
      </p:sp>
      <p:sp>
        <p:nvSpPr>
          <p:cNvPr id="3" name="מציין מיקום תוכן 2">
            <a:extLst>
              <a:ext uri="{FF2B5EF4-FFF2-40B4-BE49-F238E27FC236}">
                <a16:creationId xmlns:a16="http://schemas.microsoft.com/office/drawing/2014/main" id="{85B8C279-CED9-B3CF-9997-C59232F9FD36}"/>
              </a:ext>
            </a:extLst>
          </p:cNvPr>
          <p:cNvSpPr>
            <a:spLocks noGrp="1"/>
          </p:cNvSpPr>
          <p:nvPr>
            <p:ph idx="1"/>
          </p:nvPr>
        </p:nvSpPr>
        <p:spPr>
          <a:xfrm>
            <a:off x="1154953" y="2285027"/>
            <a:ext cx="8761412" cy="3416300"/>
          </a:xfrm>
        </p:spPr>
        <p:txBody>
          <a:bodyPr/>
          <a:lstStyle/>
          <a:p>
            <a:r>
              <a:rPr lang="en-US" sz="2200" dirty="0">
                <a:latin typeface="David" panose="020E0502060401010101" pitchFamily="34" charset="-79"/>
                <a:cs typeface="David" panose="020E0502060401010101" pitchFamily="34" charset="-79"/>
              </a:rPr>
              <a:t>In</a:t>
            </a:r>
          </a:p>
          <a:p>
            <a:endParaRPr lang="en-US" sz="2200" dirty="0">
              <a:latin typeface="David" panose="020E0502060401010101" pitchFamily="34" charset="-79"/>
              <a:cs typeface="David" panose="020E0502060401010101" pitchFamily="34" charset="-79"/>
            </a:endParaRPr>
          </a:p>
          <a:p>
            <a:endParaRPr lang="en-US" sz="2200" dirty="0">
              <a:latin typeface="David" panose="020E0502060401010101" pitchFamily="34" charset="-79"/>
              <a:cs typeface="David" panose="020E0502060401010101" pitchFamily="34" charset="-79"/>
            </a:endParaRPr>
          </a:p>
          <a:p>
            <a:endParaRPr lang="en-US" sz="2200" dirty="0">
              <a:latin typeface="David" panose="020E0502060401010101" pitchFamily="34" charset="-79"/>
              <a:cs typeface="David" panose="020E0502060401010101" pitchFamily="34" charset="-79"/>
            </a:endParaRPr>
          </a:p>
          <a:p>
            <a:r>
              <a:rPr lang="en-US" sz="2200" dirty="0">
                <a:latin typeface="David" panose="020E0502060401010101" pitchFamily="34" charset="-79"/>
                <a:cs typeface="David" panose="020E0502060401010101" pitchFamily="34" charset="-79"/>
              </a:rPr>
              <a:t>And</a:t>
            </a:r>
            <a:br>
              <a:rPr lang="en-US" sz="2200" dirty="0">
                <a:latin typeface="David" panose="020E0502060401010101" pitchFamily="34" charset="-79"/>
                <a:cs typeface="David" panose="020E0502060401010101" pitchFamily="34" charset="-79"/>
              </a:rPr>
            </a:br>
            <a:r>
              <a:rPr lang="en-US" dirty="0"/>
              <a:t> </a:t>
            </a:r>
          </a:p>
        </p:txBody>
      </p:sp>
      <p:pic>
        <p:nvPicPr>
          <p:cNvPr id="7" name="תמונה 6">
            <a:extLst>
              <a:ext uri="{FF2B5EF4-FFF2-40B4-BE49-F238E27FC236}">
                <a16:creationId xmlns:a16="http://schemas.microsoft.com/office/drawing/2014/main" id="{A622A5B5-22CA-7073-A9AD-923802170693}"/>
              </a:ext>
            </a:extLst>
          </p:cNvPr>
          <p:cNvPicPr>
            <a:picLocks noChangeAspect="1"/>
          </p:cNvPicPr>
          <p:nvPr/>
        </p:nvPicPr>
        <p:blipFill>
          <a:blip r:embed="rId2"/>
          <a:stretch>
            <a:fillRect/>
          </a:stretch>
        </p:blipFill>
        <p:spPr>
          <a:xfrm>
            <a:off x="1855693" y="2285027"/>
            <a:ext cx="9690395" cy="1684166"/>
          </a:xfrm>
          <a:prstGeom prst="rect">
            <a:avLst/>
          </a:prstGeom>
        </p:spPr>
      </p:pic>
      <p:pic>
        <p:nvPicPr>
          <p:cNvPr id="9" name="תמונה 8">
            <a:extLst>
              <a:ext uri="{FF2B5EF4-FFF2-40B4-BE49-F238E27FC236}">
                <a16:creationId xmlns:a16="http://schemas.microsoft.com/office/drawing/2014/main" id="{9EB35B9A-9F8D-A76D-C474-C6E364B8888F}"/>
              </a:ext>
            </a:extLst>
          </p:cNvPr>
          <p:cNvPicPr>
            <a:picLocks noChangeAspect="1"/>
          </p:cNvPicPr>
          <p:nvPr/>
        </p:nvPicPr>
        <p:blipFill>
          <a:blip r:embed="rId3"/>
          <a:stretch>
            <a:fillRect/>
          </a:stretch>
        </p:blipFill>
        <p:spPr>
          <a:xfrm>
            <a:off x="2088488" y="4102949"/>
            <a:ext cx="9825607" cy="2593686"/>
          </a:xfrm>
          <a:prstGeom prst="rect">
            <a:avLst/>
          </a:prstGeom>
        </p:spPr>
      </p:pic>
    </p:spTree>
    <p:extLst>
      <p:ext uri="{BB962C8B-B14F-4D97-AF65-F5344CB8AC3E}">
        <p14:creationId xmlns:p14="http://schemas.microsoft.com/office/powerpoint/2010/main" val="3467488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Subformulae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708660" y="2603500"/>
            <a:ext cx="9207707" cy="4094480"/>
          </a:xfrm>
        </p:spPr>
        <p:txBody>
          <a:bodyPr>
            <a:noAutofit/>
          </a:bodyPr>
          <a:lstStyle/>
          <a:p>
            <a:pPr algn="l"/>
            <a:r>
              <a:rPr lang="en-US" sz="2200" b="0" i="0" u="none" strike="noStrike" baseline="0" dirty="0">
                <a:solidFill>
                  <a:schemeClr val="tx1"/>
                </a:solidFill>
                <a:latin typeface="David" panose="020E0502060401010101" pitchFamily="34" charset="-79"/>
                <a:cs typeface="David" panose="020E0502060401010101" pitchFamily="34" charset="-79"/>
              </a:rPr>
              <a:t>The subformulae of a FOL formula are defined according to an extension of the PL definition of subformula:</a:t>
            </a:r>
          </a:p>
          <a:p>
            <a:pPr algn="l"/>
            <a:endParaRPr lang="en-US" sz="2200" b="0" i="0" u="none" strike="noStrike" baseline="0" dirty="0">
              <a:solidFill>
                <a:schemeClr val="tx1"/>
              </a:solidFill>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2FF54B3D-933D-6877-5025-8ECABE0C09C9}"/>
              </a:ext>
            </a:extLst>
          </p:cNvPr>
          <p:cNvPicPr>
            <a:picLocks noChangeAspect="1"/>
          </p:cNvPicPr>
          <p:nvPr/>
        </p:nvPicPr>
        <p:blipFill>
          <a:blip r:embed="rId2"/>
          <a:stretch>
            <a:fillRect/>
          </a:stretch>
        </p:blipFill>
        <p:spPr>
          <a:xfrm>
            <a:off x="596454" y="3488589"/>
            <a:ext cx="10886886" cy="2395743"/>
          </a:xfrm>
          <a:prstGeom prst="rect">
            <a:avLst/>
          </a:prstGeom>
        </p:spPr>
      </p:pic>
    </p:spTree>
    <p:extLst>
      <p:ext uri="{BB962C8B-B14F-4D97-AF65-F5344CB8AC3E}">
        <p14:creationId xmlns:p14="http://schemas.microsoft.com/office/powerpoint/2010/main" val="1601252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Strict Subformulae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993589" y="2666253"/>
            <a:ext cx="10382622" cy="3465606"/>
          </a:xfrm>
        </p:spPr>
        <p:txBody>
          <a:bodyPr>
            <a:normAutofit/>
          </a:bodyPr>
          <a:lstStyle/>
          <a:p>
            <a:pPr algn="l"/>
            <a:r>
              <a:rPr lang="en-US" sz="2200" b="0" i="0" u="none" strike="noStrike" baseline="0" dirty="0">
                <a:solidFill>
                  <a:schemeClr val="tx1"/>
                </a:solidFill>
                <a:latin typeface="David" panose="020E0502060401010101" pitchFamily="34" charset="-79"/>
                <a:cs typeface="David" panose="020E0502060401010101" pitchFamily="34" charset="-79"/>
              </a:rPr>
              <a:t>The strict subformulae of a formula excludes the formula itself.</a:t>
            </a:r>
          </a:p>
          <a:p>
            <a:pPr algn="l"/>
            <a:r>
              <a:rPr lang="en-US" sz="2200" b="0" i="0" u="none" strike="noStrike" baseline="0" dirty="0">
                <a:solidFill>
                  <a:schemeClr val="tx1"/>
                </a:solidFill>
                <a:latin typeface="David" panose="020E0502060401010101" pitchFamily="34" charset="-79"/>
                <a:cs typeface="David" panose="020E0502060401010101" pitchFamily="34" charset="-79"/>
              </a:rPr>
              <a:t>The </a:t>
            </a:r>
            <a:r>
              <a:rPr lang="en-US" sz="2200" b="0" i="0" u="none" strike="noStrike" baseline="0" dirty="0" err="1">
                <a:solidFill>
                  <a:schemeClr val="tx1"/>
                </a:solidFill>
                <a:latin typeface="David" panose="020E0502060401010101" pitchFamily="34" charset="-79"/>
                <a:cs typeface="David" panose="020E0502060401010101" pitchFamily="34" charset="-79"/>
              </a:rPr>
              <a:t>subterms</a:t>
            </a:r>
            <a:r>
              <a:rPr lang="en-US" sz="2200" b="0" i="0" u="none" strike="noStrike" baseline="0" dirty="0">
                <a:solidFill>
                  <a:schemeClr val="tx1"/>
                </a:solidFill>
                <a:latin typeface="David" panose="020E0502060401010101" pitchFamily="34" charset="-79"/>
                <a:cs typeface="David" panose="020E0502060401010101" pitchFamily="34" charset="-79"/>
              </a:rPr>
              <a:t> of a FOL term are defined as follows:</a:t>
            </a:r>
          </a:p>
          <a:p>
            <a:pPr marL="0" indent="0" algn="l">
              <a:buNone/>
            </a:pPr>
            <a:r>
              <a:rPr lang="en-US" sz="2200" b="0" i="0" u="none" strike="noStrike" baseline="0" dirty="0">
                <a:solidFill>
                  <a:schemeClr val="tx1"/>
                </a:solidFill>
                <a:latin typeface="David" panose="020E0502060401010101" pitchFamily="34" charset="-79"/>
                <a:cs typeface="David" panose="020E0502060401010101" pitchFamily="34" charset="-79"/>
              </a:rPr>
              <a:t>	• the only </a:t>
            </a:r>
            <a:r>
              <a:rPr lang="en-US" sz="2200" b="0" i="0" u="none" strike="noStrike" baseline="0" dirty="0" err="1">
                <a:solidFill>
                  <a:schemeClr val="tx1"/>
                </a:solidFill>
                <a:latin typeface="David" panose="020E0502060401010101" pitchFamily="34" charset="-79"/>
                <a:cs typeface="David" panose="020E0502060401010101" pitchFamily="34" charset="-79"/>
              </a:rPr>
              <a:t>subterm</a:t>
            </a:r>
            <a:r>
              <a:rPr lang="en-US" sz="2200" b="0" i="0" u="none" strike="noStrike" baseline="0" dirty="0">
                <a:solidFill>
                  <a:schemeClr val="tx1"/>
                </a:solidFill>
                <a:latin typeface="David" panose="020E0502060401010101" pitchFamily="34" charset="-79"/>
                <a:cs typeface="David" panose="020E0502060401010101" pitchFamily="34" charset="-79"/>
              </a:rPr>
              <a:t> of constant a or variable x is a or x itself, respectively;</a:t>
            </a:r>
          </a:p>
          <a:p>
            <a:pPr marL="0" indent="0" algn="l">
              <a:buNone/>
            </a:pPr>
            <a:r>
              <a:rPr lang="en-US" sz="2200" b="0" i="0" u="none" strike="noStrike" baseline="0" dirty="0">
                <a:solidFill>
                  <a:schemeClr val="tx1"/>
                </a:solidFill>
                <a:latin typeface="David" panose="020E0502060401010101" pitchFamily="34" charset="-79"/>
                <a:cs typeface="David" panose="020E0502060401010101" pitchFamily="34" charset="-79"/>
              </a:rPr>
              <a:t>	• and the </a:t>
            </a:r>
            <a:r>
              <a:rPr lang="en-US" sz="2200" b="0" i="0" u="none" strike="noStrike" baseline="0" dirty="0" err="1">
                <a:solidFill>
                  <a:schemeClr val="tx1"/>
                </a:solidFill>
                <a:latin typeface="David" panose="020E0502060401010101" pitchFamily="34" charset="-79"/>
                <a:cs typeface="David" panose="020E0502060401010101" pitchFamily="34" charset="-79"/>
              </a:rPr>
              <a:t>subterms</a:t>
            </a:r>
            <a:r>
              <a:rPr lang="en-US" sz="2200" b="0" i="0" u="none" strike="noStrike" baseline="0" dirty="0">
                <a:solidFill>
                  <a:schemeClr val="tx1"/>
                </a:solidFill>
                <a:latin typeface="David" panose="020E0502060401010101" pitchFamily="34" charset="-79"/>
                <a:cs typeface="David" panose="020E0502060401010101" pitchFamily="34" charset="-79"/>
              </a:rPr>
              <a:t> of f(t1, . . . , </a:t>
            </a:r>
            <a:r>
              <a:rPr lang="en-US" sz="2200" b="0" i="0" u="none" strike="noStrike" baseline="0" dirty="0" err="1">
                <a:solidFill>
                  <a:schemeClr val="tx1"/>
                </a:solidFill>
                <a:latin typeface="David" panose="020E0502060401010101" pitchFamily="34" charset="-79"/>
                <a:cs typeface="David" panose="020E0502060401010101" pitchFamily="34" charset="-79"/>
              </a:rPr>
              <a:t>tn</a:t>
            </a:r>
            <a:r>
              <a:rPr lang="en-US" sz="2200" b="0" i="0" u="none" strike="noStrike" baseline="0" dirty="0">
                <a:solidFill>
                  <a:schemeClr val="tx1"/>
                </a:solidFill>
                <a:latin typeface="David" panose="020E0502060401010101" pitchFamily="34" charset="-79"/>
                <a:cs typeface="David" panose="020E0502060401010101" pitchFamily="34" charset="-79"/>
              </a:rPr>
              <a:t>) are the term itself and the </a:t>
            </a:r>
            <a:r>
              <a:rPr lang="en-US" sz="2200" b="0" i="0" u="none" strike="noStrike" baseline="0" dirty="0" err="1">
                <a:solidFill>
                  <a:schemeClr val="tx1"/>
                </a:solidFill>
                <a:latin typeface="David" panose="020E0502060401010101" pitchFamily="34" charset="-79"/>
                <a:cs typeface="David" panose="020E0502060401010101" pitchFamily="34" charset="-79"/>
              </a:rPr>
              <a:t>subterms</a:t>
            </a:r>
            <a:r>
              <a:rPr lang="en-US" sz="2200" b="0" i="0" u="none" strike="noStrike" baseline="0" dirty="0">
                <a:solidFill>
                  <a:schemeClr val="tx1"/>
                </a:solidFill>
                <a:latin typeface="David" panose="020E0502060401010101" pitchFamily="34" charset="-79"/>
                <a:cs typeface="David" panose="020E0502060401010101" pitchFamily="34" charset="-79"/>
              </a:rPr>
              <a:t> of   t1, . . . , tn.</a:t>
            </a:r>
          </a:p>
          <a:p>
            <a:pPr algn="l"/>
            <a:r>
              <a:rPr lang="en-US" sz="2200" b="0" i="0" u="none" strike="noStrike" baseline="0" dirty="0">
                <a:solidFill>
                  <a:schemeClr val="tx1"/>
                </a:solidFill>
                <a:latin typeface="David" panose="020E0502060401010101" pitchFamily="34" charset="-79"/>
                <a:cs typeface="David" panose="020E0502060401010101" pitchFamily="34" charset="-79"/>
              </a:rPr>
              <a:t>The strict </a:t>
            </a:r>
            <a:r>
              <a:rPr lang="en-US" sz="2200" b="0" i="0" u="none" strike="noStrike" baseline="0" dirty="0" err="1">
                <a:solidFill>
                  <a:schemeClr val="tx1"/>
                </a:solidFill>
                <a:latin typeface="David" panose="020E0502060401010101" pitchFamily="34" charset="-79"/>
                <a:cs typeface="David" panose="020E0502060401010101" pitchFamily="34" charset="-79"/>
              </a:rPr>
              <a:t>subterms</a:t>
            </a:r>
            <a:r>
              <a:rPr lang="en-US" sz="2200" b="0" i="0" u="none" strike="noStrike" baseline="0" dirty="0">
                <a:solidFill>
                  <a:schemeClr val="tx1"/>
                </a:solidFill>
                <a:latin typeface="David" panose="020E0502060401010101" pitchFamily="34" charset="-79"/>
                <a:cs typeface="David" panose="020E0502060401010101" pitchFamily="34" charset="-79"/>
              </a:rPr>
              <a:t> of a term excludes the term itself.</a:t>
            </a:r>
            <a:endParaRPr lang="en-IL" sz="22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28641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Examples of </a:t>
            </a:r>
            <a:r>
              <a:rPr lang="en-US" dirty="0" err="1"/>
              <a:t>Subformulas</a:t>
            </a:r>
            <a:endParaRPr lang="en-IL" dirty="0"/>
          </a:p>
        </p:txBody>
      </p:sp>
      <p:sp>
        <p:nvSpPr>
          <p:cNvPr id="4" name="מציין מיקום תוכן 3">
            <a:extLst>
              <a:ext uri="{FF2B5EF4-FFF2-40B4-BE49-F238E27FC236}">
                <a16:creationId xmlns:a16="http://schemas.microsoft.com/office/drawing/2014/main" id="{CF4C28D8-DA6F-8172-236E-4A5D98A422AB}"/>
              </a:ext>
            </a:extLst>
          </p:cNvPr>
          <p:cNvSpPr>
            <a:spLocks noGrp="1"/>
          </p:cNvSpPr>
          <p:nvPr>
            <p:ph idx="1"/>
          </p:nvPr>
        </p:nvSpPr>
        <p:spPr/>
        <p:txBody>
          <a:bodyPr>
            <a:normAutofit/>
          </a:bodyPr>
          <a:lstStyle/>
          <a:p>
            <a:r>
              <a:rPr lang="en-US" sz="2200" dirty="0">
                <a:solidFill>
                  <a:schemeClr val="tx1"/>
                </a:solidFill>
                <a:latin typeface="David" panose="020E0502060401010101" pitchFamily="34" charset="-79"/>
                <a:cs typeface="David" panose="020E0502060401010101" pitchFamily="34" charset="-79"/>
              </a:rPr>
              <a:t>In formula:</a:t>
            </a:r>
          </a:p>
        </p:txBody>
      </p:sp>
      <p:pic>
        <p:nvPicPr>
          <p:cNvPr id="7" name="תמונה 6">
            <a:extLst>
              <a:ext uri="{FF2B5EF4-FFF2-40B4-BE49-F238E27FC236}">
                <a16:creationId xmlns:a16="http://schemas.microsoft.com/office/drawing/2014/main" id="{BBA002E3-4BA5-C8A6-49C2-4A8318F64091}"/>
              </a:ext>
            </a:extLst>
          </p:cNvPr>
          <p:cNvPicPr>
            <a:picLocks noChangeAspect="1"/>
          </p:cNvPicPr>
          <p:nvPr/>
        </p:nvPicPr>
        <p:blipFill>
          <a:blip r:embed="rId2"/>
          <a:stretch>
            <a:fillRect/>
          </a:stretch>
        </p:blipFill>
        <p:spPr>
          <a:xfrm>
            <a:off x="1154953" y="2980765"/>
            <a:ext cx="9388654" cy="3657917"/>
          </a:xfrm>
          <a:prstGeom prst="rect">
            <a:avLst/>
          </a:prstGeom>
        </p:spPr>
      </p:pic>
    </p:spTree>
    <p:extLst>
      <p:ext uri="{BB962C8B-B14F-4D97-AF65-F5344CB8AC3E}">
        <p14:creationId xmlns:p14="http://schemas.microsoft.com/office/powerpoint/2010/main" val="967698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414B3F-5003-5BA3-DC56-3B690164E3D7}"/>
              </a:ext>
            </a:extLst>
          </p:cNvPr>
          <p:cNvSpPr>
            <a:spLocks noGrp="1"/>
          </p:cNvSpPr>
          <p:nvPr>
            <p:ph type="title"/>
          </p:nvPr>
        </p:nvSpPr>
        <p:spPr/>
        <p:txBody>
          <a:bodyPr/>
          <a:lstStyle/>
          <a:p>
            <a:pPr algn="ctr"/>
            <a:r>
              <a:rPr lang="en-US" dirty="0"/>
              <a:t>Examples</a:t>
            </a:r>
          </a:p>
        </p:txBody>
      </p:sp>
      <p:sp>
        <p:nvSpPr>
          <p:cNvPr id="3" name="מציין מיקום תוכן 2">
            <a:extLst>
              <a:ext uri="{FF2B5EF4-FFF2-40B4-BE49-F238E27FC236}">
                <a16:creationId xmlns:a16="http://schemas.microsoft.com/office/drawing/2014/main" id="{2E5B1B95-662A-2B4E-5D6C-E799A9C3B12C}"/>
              </a:ext>
            </a:extLst>
          </p:cNvPr>
          <p:cNvSpPr>
            <a:spLocks noGrp="1"/>
          </p:cNvSpPr>
          <p:nvPr>
            <p:ph idx="1"/>
          </p:nvPr>
        </p:nvSpPr>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Before discussing the formal semantics for FOL, let’s have a translations of English sentences into FOL:</a:t>
            </a:r>
          </a:p>
          <a:p>
            <a:pPr marL="0" indent="0" algn="l">
              <a:buNone/>
            </a:pPr>
            <a:r>
              <a:rPr lang="en-US" sz="2200" dirty="0">
                <a:latin typeface="David" panose="020E0502060401010101" pitchFamily="34" charset="-79"/>
                <a:cs typeface="David" panose="020E0502060401010101" pitchFamily="34" charset="-79"/>
              </a:rPr>
              <a:t>	1. </a:t>
            </a:r>
            <a:r>
              <a:rPr lang="en-US" sz="2200" b="0" i="0" u="none" strike="noStrike" baseline="0" dirty="0">
                <a:latin typeface="David" panose="020E0502060401010101" pitchFamily="34" charset="-79"/>
                <a:cs typeface="David" panose="020E0502060401010101" pitchFamily="34" charset="-79"/>
              </a:rPr>
              <a:t>Some dogs have more days than others. </a:t>
            </a:r>
            <a:r>
              <a:rPr lang="en-US" sz="2200"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3871814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414B3F-5003-5BA3-DC56-3B690164E3D7}"/>
              </a:ext>
            </a:extLst>
          </p:cNvPr>
          <p:cNvSpPr>
            <a:spLocks noGrp="1"/>
          </p:cNvSpPr>
          <p:nvPr>
            <p:ph type="title"/>
          </p:nvPr>
        </p:nvSpPr>
        <p:spPr/>
        <p:txBody>
          <a:bodyPr/>
          <a:lstStyle/>
          <a:p>
            <a:pPr algn="ctr"/>
            <a:r>
              <a:rPr lang="en-US" dirty="0"/>
              <a:t>Examples</a:t>
            </a:r>
          </a:p>
        </p:txBody>
      </p:sp>
      <p:sp>
        <p:nvSpPr>
          <p:cNvPr id="3" name="מציין מיקום תוכן 2">
            <a:extLst>
              <a:ext uri="{FF2B5EF4-FFF2-40B4-BE49-F238E27FC236}">
                <a16:creationId xmlns:a16="http://schemas.microsoft.com/office/drawing/2014/main" id="{2E5B1B95-662A-2B4E-5D6C-E799A9C3B12C}"/>
              </a:ext>
            </a:extLst>
          </p:cNvPr>
          <p:cNvSpPr>
            <a:spLocks noGrp="1"/>
          </p:cNvSpPr>
          <p:nvPr>
            <p:ph idx="1"/>
          </p:nvPr>
        </p:nvSpPr>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Before discussing the formal semantics for FOL, let’s have a translations of English sentences into FOL:</a:t>
            </a:r>
          </a:p>
          <a:p>
            <a:pPr marL="0" indent="0" algn="l">
              <a:buNone/>
            </a:pPr>
            <a:r>
              <a:rPr lang="en-US" sz="2200" dirty="0">
                <a:latin typeface="David" panose="020E0502060401010101" pitchFamily="34" charset="-79"/>
                <a:cs typeface="David" panose="020E0502060401010101" pitchFamily="34" charset="-79"/>
              </a:rPr>
              <a:t>	1. </a:t>
            </a:r>
            <a:r>
              <a:rPr lang="en-US" sz="2200" b="0" i="0" u="none" strike="noStrike" baseline="0" dirty="0">
                <a:latin typeface="David" panose="020E0502060401010101" pitchFamily="34" charset="-79"/>
                <a:cs typeface="David" panose="020E0502060401010101" pitchFamily="34" charset="-79"/>
              </a:rPr>
              <a:t>Some dogs have more days than others.</a:t>
            </a:r>
            <a:r>
              <a:rPr lang="en-US" sz="2200" dirty="0">
                <a:latin typeface="David" panose="020E0502060401010101" pitchFamily="34" charset="-79"/>
                <a:cs typeface="David" panose="020E0502060401010101" pitchFamily="34" charset="-79"/>
              </a:rPr>
              <a:t>	</a:t>
            </a:r>
          </a:p>
          <a:p>
            <a:pPr marL="0" indent="0" algn="l">
              <a:buNone/>
            </a:pPr>
            <a:endParaRPr lang="en-US" sz="2200" b="0" i="0" u="none" strike="noStrike" baseline="0" dirty="0">
              <a:latin typeface="David" panose="020E0502060401010101" pitchFamily="34" charset="-79"/>
              <a:cs typeface="David" panose="020E0502060401010101" pitchFamily="34" charset="-79"/>
            </a:endParaRPr>
          </a:p>
          <a:p>
            <a:pPr marL="0" indent="0" algn="l">
              <a:buNone/>
            </a:pPr>
            <a:endParaRPr lang="he-IL" sz="2200" b="0" i="0" u="none" strike="noStrike" baseline="0" dirty="0">
              <a:latin typeface="David" panose="020E0502060401010101" pitchFamily="34" charset="-79"/>
              <a:cs typeface="David" panose="020E0502060401010101" pitchFamily="34" charset="-79"/>
            </a:endParaRPr>
          </a:p>
          <a:p>
            <a:pPr marL="0" indent="0" algn="l">
              <a:buNone/>
            </a:pPr>
            <a:endParaRPr lang="en-US" sz="2200" b="0" i="0" u="none" strike="noStrike" baseline="0" dirty="0">
              <a:latin typeface="David" panose="020E0502060401010101" pitchFamily="34" charset="-79"/>
              <a:cs typeface="David" panose="020E0502060401010101" pitchFamily="34" charset="-79"/>
            </a:endParaRPr>
          </a:p>
          <a:p>
            <a:pPr marL="0" indent="0" algn="l">
              <a:buNone/>
            </a:pPr>
            <a:r>
              <a:rPr lang="en-US" sz="2200" dirty="0">
                <a:latin typeface="David" panose="020E0502060401010101" pitchFamily="34" charset="-79"/>
                <a:cs typeface="David" panose="020E0502060401010101" pitchFamily="34" charset="-79"/>
              </a:rPr>
              <a:t>	</a:t>
            </a:r>
          </a:p>
        </p:txBody>
      </p:sp>
      <p:pic>
        <p:nvPicPr>
          <p:cNvPr id="7" name="תמונה 6">
            <a:extLst>
              <a:ext uri="{FF2B5EF4-FFF2-40B4-BE49-F238E27FC236}">
                <a16:creationId xmlns:a16="http://schemas.microsoft.com/office/drawing/2014/main" id="{2A3E0BB2-60B5-250E-4717-F6CE2E0FAE55}"/>
              </a:ext>
            </a:extLst>
          </p:cNvPr>
          <p:cNvPicPr>
            <a:picLocks noChangeAspect="1"/>
          </p:cNvPicPr>
          <p:nvPr/>
        </p:nvPicPr>
        <p:blipFill>
          <a:blip r:embed="rId2"/>
          <a:stretch>
            <a:fillRect/>
          </a:stretch>
        </p:blipFill>
        <p:spPr>
          <a:xfrm>
            <a:off x="2159984" y="3905226"/>
            <a:ext cx="6591871" cy="541067"/>
          </a:xfrm>
          <a:prstGeom prst="rect">
            <a:avLst/>
          </a:prstGeom>
        </p:spPr>
      </p:pic>
    </p:spTree>
    <p:extLst>
      <p:ext uri="{BB962C8B-B14F-4D97-AF65-F5344CB8AC3E}">
        <p14:creationId xmlns:p14="http://schemas.microsoft.com/office/powerpoint/2010/main" val="120807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F245-ED4E-210D-9322-24101150CBD3}"/>
              </a:ext>
            </a:extLst>
          </p:cNvPr>
          <p:cNvSpPr>
            <a:spLocks noGrp="1"/>
          </p:cNvSpPr>
          <p:nvPr>
            <p:ph type="title"/>
          </p:nvPr>
        </p:nvSpPr>
        <p:spPr>
          <a:xfrm>
            <a:off x="1154953" y="973668"/>
            <a:ext cx="8761413" cy="706964"/>
          </a:xfrm>
        </p:spPr>
        <p:txBody>
          <a:bodyPr>
            <a:normAutofit/>
          </a:bodyPr>
          <a:lstStyle/>
          <a:p>
            <a:pPr algn="ctr"/>
            <a:r>
              <a:rPr lang="en-US" dirty="0">
                <a:latin typeface="Century Gothic (Headings)"/>
                <a:cs typeface="David" panose="020E0502060401010101" pitchFamily="34" charset="-79"/>
              </a:rPr>
              <a:t>PL- Syntax</a:t>
            </a:r>
            <a:endParaRPr lang="en-IL" dirty="0">
              <a:latin typeface="Century Gothic (Headings)"/>
            </a:endParaRPr>
          </a:p>
        </p:txBody>
      </p:sp>
      <p:pic>
        <p:nvPicPr>
          <p:cNvPr id="1026" name="Picture 2" descr="What Is a Ghostwriter? | Grammarly Blog">
            <a:extLst>
              <a:ext uri="{FF2B5EF4-FFF2-40B4-BE49-F238E27FC236}">
                <a16:creationId xmlns:a16="http://schemas.microsoft.com/office/drawing/2014/main" id="{7F401949-2BFB-E3C4-E487-3C31FD78E6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98" r="-4" b="-4"/>
          <a:stretch/>
        </p:blipFill>
        <p:spPr bwMode="auto">
          <a:xfrm>
            <a:off x="627592" y="2814051"/>
            <a:ext cx="4325455" cy="3053349"/>
          </a:xfrm>
          <a:prstGeom prst="roundRect">
            <a:avLst>
              <a:gd name="adj" fmla="val 1858"/>
            </a:avLst>
          </a:prstGeom>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FBAF9C-0F14-1353-6212-78B279D1A844}"/>
              </a:ext>
            </a:extLst>
          </p:cNvPr>
          <p:cNvSpPr>
            <a:spLocks noGrp="1"/>
          </p:cNvSpPr>
          <p:nvPr>
            <p:ph idx="1"/>
          </p:nvPr>
        </p:nvSpPr>
        <p:spPr>
          <a:xfrm>
            <a:off x="5048249" y="1724024"/>
            <a:ext cx="6638925" cy="4505325"/>
          </a:xfrm>
        </p:spPr>
        <p:txBody>
          <a:bodyPr anchor="ctr">
            <a:normAutofit/>
          </a:bodyPr>
          <a:lstStyle/>
          <a:p>
            <a:pPr marL="0" indent="0">
              <a:buNone/>
            </a:pPr>
            <a:r>
              <a:rPr lang="en-US" sz="2000" dirty="0">
                <a:solidFill>
                  <a:schemeClr val="tx1"/>
                </a:solidFill>
                <a:latin typeface="David" panose="020E0502060401010101" pitchFamily="34" charset="-79"/>
                <a:cs typeface="David" panose="020E0502060401010101" pitchFamily="34" charset="-79"/>
              </a:rPr>
              <a:t>We will introduce the </a:t>
            </a:r>
            <a:r>
              <a:rPr lang="en-US" sz="2000" b="1" dirty="0">
                <a:solidFill>
                  <a:schemeClr val="tx1"/>
                </a:solidFill>
                <a:latin typeface="David" panose="020E0502060401010101" pitchFamily="34" charset="-79"/>
                <a:cs typeface="David" panose="020E0502060401010101" pitchFamily="34" charset="-79"/>
              </a:rPr>
              <a:t>Syntax</a:t>
            </a:r>
            <a:r>
              <a:rPr lang="en-US" sz="2000" dirty="0">
                <a:solidFill>
                  <a:schemeClr val="tx1"/>
                </a:solidFill>
                <a:latin typeface="David" panose="020E0502060401010101" pitchFamily="34" charset="-79"/>
                <a:cs typeface="David" panose="020E0502060401010101" pitchFamily="34" charset="-79"/>
              </a:rPr>
              <a:t> of PL (Propositional Logic):</a:t>
            </a:r>
          </a:p>
          <a:p>
            <a:pPr>
              <a:buFont typeface="Wingdings" panose="05000000000000000000" pitchFamily="2" charset="2"/>
              <a:buChar char="§"/>
            </a:pPr>
            <a:r>
              <a:rPr lang="en-US" sz="2000" b="1" i="0" u="sng" strike="noStrike" baseline="0" dirty="0">
                <a:solidFill>
                  <a:schemeClr val="tx1"/>
                </a:solidFill>
                <a:latin typeface="David" panose="020E0502060401010101" pitchFamily="34" charset="-79"/>
                <a:cs typeface="David" panose="020E0502060401010101" pitchFamily="34" charset="-79"/>
              </a:rPr>
              <a:t>Truth symbol </a:t>
            </a:r>
            <a:r>
              <a:rPr lang="en-US" sz="2000" b="0" i="0" u="none" strike="noStrike" baseline="0" dirty="0">
                <a:solidFill>
                  <a:schemeClr val="tx1"/>
                </a:solidFill>
                <a:latin typeface="David" panose="020E0502060401010101" pitchFamily="34" charset="-79"/>
                <a:cs typeface="David" panose="020E0502060401010101" pitchFamily="34" charset="-79"/>
              </a:rPr>
              <a:t>:⊤ (“true”) , ⊥ (“false”)</a:t>
            </a:r>
          </a:p>
          <a:p>
            <a:pPr>
              <a:buFont typeface="Wingdings" panose="05000000000000000000" pitchFamily="2" charset="2"/>
              <a:buChar char="§"/>
            </a:pPr>
            <a:r>
              <a:rPr lang="en-US" sz="2000" b="1" u="sng" dirty="0">
                <a:solidFill>
                  <a:schemeClr val="tx1"/>
                </a:solidFill>
                <a:latin typeface="David" panose="020E0502060401010101" pitchFamily="34" charset="-79"/>
                <a:cs typeface="David" panose="020E0502060401010101" pitchFamily="34" charset="-79"/>
              </a:rPr>
              <a:t>Boolean variable:</a:t>
            </a:r>
            <a:r>
              <a:rPr lang="en-US" sz="2000" dirty="0">
                <a:solidFill>
                  <a:schemeClr val="tx1"/>
                </a:solidFill>
                <a:latin typeface="David" panose="020E0502060401010101" pitchFamily="34" charset="-79"/>
                <a:cs typeface="David" panose="020E0502060401010101" pitchFamily="34" charset="-79"/>
              </a:rPr>
              <a:t> denoted  by P, Q, R, P1, P2, . . ..</a:t>
            </a:r>
            <a:endParaRPr lang="en-US" sz="2000" b="1" u="sng" dirty="0">
              <a:solidFill>
                <a:schemeClr val="tx1"/>
              </a:solidFill>
              <a:latin typeface="David" panose="020E0502060401010101" pitchFamily="34" charset="-79"/>
              <a:cs typeface="David" panose="020E0502060401010101" pitchFamily="34" charset="-79"/>
            </a:endParaRPr>
          </a:p>
          <a:p>
            <a:pPr>
              <a:buFont typeface="Wingdings" panose="05000000000000000000" pitchFamily="2" charset="2"/>
              <a:buChar char="§"/>
            </a:pPr>
            <a:r>
              <a:rPr lang="en-US" sz="2000" b="1" i="0" u="sng" strike="noStrike" baseline="0" dirty="0">
                <a:solidFill>
                  <a:schemeClr val="tx1"/>
                </a:solidFill>
                <a:latin typeface="David" panose="020E0502060401010101" pitchFamily="34" charset="-79"/>
                <a:cs typeface="David" panose="020E0502060401010101" pitchFamily="34" charset="-79"/>
              </a:rPr>
              <a:t>Logical connective:</a:t>
            </a:r>
            <a:r>
              <a:rPr lang="en-US" sz="2000" dirty="0">
                <a:solidFill>
                  <a:schemeClr val="tx1"/>
                </a:solidFill>
                <a:latin typeface="David" panose="020E0502060401010101" pitchFamily="34" charset="-79"/>
                <a:cs typeface="David" panose="020E0502060401010101" pitchFamily="34" charset="-79"/>
              </a:rPr>
              <a:t> </a:t>
            </a:r>
            <a:r>
              <a:rPr lang="en-IL" sz="2000" b="0" i="0" u="none" strike="noStrike" baseline="0" dirty="0">
                <a:solidFill>
                  <a:schemeClr val="tx1"/>
                </a:solidFill>
                <a:latin typeface="David" panose="020E0502060401010101" pitchFamily="34" charset="-79"/>
                <a:cs typeface="David" panose="020E0502060401010101" pitchFamily="34" charset="-79"/>
              </a:rPr>
              <a:t>￢</a:t>
            </a:r>
            <a:r>
              <a:rPr lang="en-US" sz="2000" dirty="0">
                <a:solidFill>
                  <a:schemeClr val="tx1"/>
                </a:solidFill>
                <a:latin typeface="David" panose="020E0502060401010101" pitchFamily="34" charset="-79"/>
                <a:cs typeface="David" panose="020E0502060401010101" pitchFamily="34" charset="-79"/>
              </a:rPr>
              <a:t>,</a:t>
            </a:r>
            <a:r>
              <a:rPr lang="en-IL" sz="2000" b="0" i="0" u="none" strike="noStrike" baseline="0" dirty="0">
                <a:solidFill>
                  <a:schemeClr val="tx1"/>
                </a:solidFill>
                <a:latin typeface="David" panose="020E0502060401010101" pitchFamily="34" charset="-79"/>
                <a:cs typeface="David" panose="020E0502060401010101" pitchFamily="34" charset="-79"/>
              </a:rPr>
              <a:t> ∧</a:t>
            </a:r>
            <a:r>
              <a:rPr lang="en-US" sz="2000" dirty="0">
                <a:solidFill>
                  <a:schemeClr val="tx1"/>
                </a:solidFill>
                <a:latin typeface="David" panose="020E0502060401010101" pitchFamily="34" charset="-79"/>
                <a:cs typeface="David" panose="020E0502060401010101" pitchFamily="34" charset="-79"/>
              </a:rPr>
              <a:t>, </a:t>
            </a:r>
            <a:r>
              <a:rPr lang="en-IL" sz="2000" b="0" i="0" u="none" strike="noStrike" baseline="0" dirty="0">
                <a:solidFill>
                  <a:schemeClr val="tx1"/>
                </a:solidFill>
                <a:latin typeface="David" panose="020E0502060401010101" pitchFamily="34" charset="-79"/>
                <a:cs typeface="David" panose="020E0502060401010101" pitchFamily="34" charset="-79"/>
              </a:rPr>
              <a:t>∨</a:t>
            </a:r>
            <a:r>
              <a:rPr lang="en-US" sz="2000" b="0" i="0" u="none" strike="noStrike" baseline="0" dirty="0">
                <a:solidFill>
                  <a:schemeClr val="tx1"/>
                </a:solidFill>
                <a:latin typeface="David" panose="020E0502060401010101" pitchFamily="34" charset="-79"/>
                <a:cs typeface="David" panose="020E0502060401010101" pitchFamily="34" charset="-79"/>
              </a:rPr>
              <a:t>, </a:t>
            </a:r>
            <a:r>
              <a:rPr lang="en-IL" sz="2000" b="0" i="0" u="none" strike="noStrike" baseline="0" dirty="0">
                <a:solidFill>
                  <a:schemeClr val="tx1"/>
                </a:solidFill>
                <a:latin typeface="David" panose="020E0502060401010101" pitchFamily="34" charset="-79"/>
                <a:cs typeface="David" panose="020E0502060401010101" pitchFamily="34" charset="-79"/>
              </a:rPr>
              <a:t>→</a:t>
            </a:r>
            <a:r>
              <a:rPr lang="en-US" sz="2000" b="0" i="0" u="none" strike="noStrike" baseline="0" dirty="0">
                <a:solidFill>
                  <a:schemeClr val="tx1"/>
                </a:solidFill>
                <a:latin typeface="David" panose="020E0502060401010101" pitchFamily="34" charset="-79"/>
                <a:cs typeface="David" panose="020E0502060401010101" pitchFamily="34" charset="-79"/>
              </a:rPr>
              <a:t> , </a:t>
            </a:r>
            <a:r>
              <a:rPr lang="en-IL" sz="2000" b="0" i="0" u="none" strike="noStrike" baseline="0" dirty="0">
                <a:solidFill>
                  <a:schemeClr val="tx1"/>
                </a:solidFill>
                <a:latin typeface="David" panose="020E0502060401010101" pitchFamily="34" charset="-79"/>
                <a:cs typeface="David" panose="020E0502060401010101" pitchFamily="34" charset="-79"/>
              </a:rPr>
              <a:t>↔</a:t>
            </a:r>
            <a:endParaRPr lang="en-US" sz="2000" b="0" i="0" u="none" strike="noStrike" baseline="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59716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414B3F-5003-5BA3-DC56-3B690164E3D7}"/>
              </a:ext>
            </a:extLst>
          </p:cNvPr>
          <p:cNvSpPr>
            <a:spLocks noGrp="1"/>
          </p:cNvSpPr>
          <p:nvPr>
            <p:ph type="title"/>
          </p:nvPr>
        </p:nvSpPr>
        <p:spPr/>
        <p:txBody>
          <a:bodyPr/>
          <a:lstStyle/>
          <a:p>
            <a:pPr algn="ctr"/>
            <a:r>
              <a:rPr lang="en-US" dirty="0"/>
              <a:t>Examples</a:t>
            </a:r>
          </a:p>
        </p:txBody>
      </p:sp>
      <p:sp>
        <p:nvSpPr>
          <p:cNvPr id="3" name="מציין מיקום תוכן 2">
            <a:extLst>
              <a:ext uri="{FF2B5EF4-FFF2-40B4-BE49-F238E27FC236}">
                <a16:creationId xmlns:a16="http://schemas.microsoft.com/office/drawing/2014/main" id="{2E5B1B95-662A-2B4E-5D6C-E799A9C3B12C}"/>
              </a:ext>
            </a:extLst>
          </p:cNvPr>
          <p:cNvSpPr>
            <a:spLocks noGrp="1"/>
          </p:cNvSpPr>
          <p:nvPr>
            <p:ph idx="1"/>
          </p:nvPr>
        </p:nvSpPr>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Before discussing the formal semantics for FOL, let’s have a translations of English sentences into FOL:</a:t>
            </a:r>
          </a:p>
          <a:p>
            <a:pPr marL="0" indent="0" algn="l">
              <a:buNone/>
            </a:pPr>
            <a:r>
              <a:rPr lang="en-US" sz="2200" dirty="0">
                <a:latin typeface="David" panose="020E0502060401010101" pitchFamily="34" charset="-79"/>
                <a:cs typeface="David" panose="020E0502060401010101" pitchFamily="34" charset="-79"/>
              </a:rPr>
              <a:t>	2. </a:t>
            </a:r>
            <a:r>
              <a:rPr lang="en-US" sz="2200" b="0" i="0" u="none" strike="noStrike" baseline="0" dirty="0">
                <a:latin typeface="David" panose="020E0502060401010101" pitchFamily="34" charset="-79"/>
                <a:cs typeface="David" panose="020E0502060401010101" pitchFamily="34" charset="-79"/>
              </a:rPr>
              <a:t>All cats have more days than dogs. </a:t>
            </a:r>
            <a:r>
              <a:rPr lang="en-US" sz="2200"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1889695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414B3F-5003-5BA3-DC56-3B690164E3D7}"/>
              </a:ext>
            </a:extLst>
          </p:cNvPr>
          <p:cNvSpPr>
            <a:spLocks noGrp="1"/>
          </p:cNvSpPr>
          <p:nvPr>
            <p:ph type="title"/>
          </p:nvPr>
        </p:nvSpPr>
        <p:spPr/>
        <p:txBody>
          <a:bodyPr/>
          <a:lstStyle/>
          <a:p>
            <a:pPr algn="ctr"/>
            <a:r>
              <a:rPr lang="en-US" dirty="0"/>
              <a:t>Examples</a:t>
            </a:r>
          </a:p>
        </p:txBody>
      </p:sp>
      <p:sp>
        <p:nvSpPr>
          <p:cNvPr id="3" name="מציין מיקום תוכן 2">
            <a:extLst>
              <a:ext uri="{FF2B5EF4-FFF2-40B4-BE49-F238E27FC236}">
                <a16:creationId xmlns:a16="http://schemas.microsoft.com/office/drawing/2014/main" id="{2E5B1B95-662A-2B4E-5D6C-E799A9C3B12C}"/>
              </a:ext>
            </a:extLst>
          </p:cNvPr>
          <p:cNvSpPr>
            <a:spLocks noGrp="1"/>
          </p:cNvSpPr>
          <p:nvPr>
            <p:ph idx="1"/>
          </p:nvPr>
        </p:nvSpPr>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Before discussing the formal semantics for FOL, let’s have a translations of English sentences into FOL:</a:t>
            </a:r>
          </a:p>
          <a:p>
            <a:pPr marL="0" indent="0" algn="l">
              <a:buNone/>
            </a:pPr>
            <a:r>
              <a:rPr lang="en-US" sz="2200" dirty="0">
                <a:latin typeface="David" panose="020E0502060401010101" pitchFamily="34" charset="-79"/>
                <a:cs typeface="David" panose="020E0502060401010101" pitchFamily="34" charset="-79"/>
              </a:rPr>
              <a:t>	2. </a:t>
            </a:r>
            <a:r>
              <a:rPr lang="en-US" sz="2200" b="0" i="0" u="none" strike="noStrike" baseline="0" dirty="0">
                <a:latin typeface="David" panose="020E0502060401010101" pitchFamily="34" charset="-79"/>
                <a:cs typeface="David" panose="020E0502060401010101" pitchFamily="34" charset="-79"/>
              </a:rPr>
              <a:t>All cats have more days than dogs. </a:t>
            </a:r>
            <a:r>
              <a:rPr lang="en-US" sz="2200" dirty="0">
                <a:latin typeface="David" panose="020E0502060401010101" pitchFamily="34" charset="-79"/>
                <a:cs typeface="David" panose="020E0502060401010101" pitchFamily="34" charset="-79"/>
              </a:rPr>
              <a:t>	</a:t>
            </a:r>
          </a:p>
          <a:p>
            <a:pPr marL="0" indent="0" algn="l">
              <a:buNone/>
            </a:pPr>
            <a:endParaRPr lang="en-US" sz="2200"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3885A5FC-9887-7569-F827-B4AA5515A187}"/>
              </a:ext>
            </a:extLst>
          </p:cNvPr>
          <p:cNvPicPr>
            <a:picLocks noChangeAspect="1"/>
          </p:cNvPicPr>
          <p:nvPr/>
        </p:nvPicPr>
        <p:blipFill>
          <a:blip r:embed="rId2"/>
          <a:stretch>
            <a:fillRect/>
          </a:stretch>
        </p:blipFill>
        <p:spPr>
          <a:xfrm>
            <a:off x="2529556" y="3958568"/>
            <a:ext cx="6553768" cy="495343"/>
          </a:xfrm>
          <a:prstGeom prst="rect">
            <a:avLst/>
          </a:prstGeom>
        </p:spPr>
      </p:pic>
    </p:spTree>
    <p:extLst>
      <p:ext uri="{BB962C8B-B14F-4D97-AF65-F5344CB8AC3E}">
        <p14:creationId xmlns:p14="http://schemas.microsoft.com/office/powerpoint/2010/main" val="3658705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414B3F-5003-5BA3-DC56-3B690164E3D7}"/>
              </a:ext>
            </a:extLst>
          </p:cNvPr>
          <p:cNvSpPr>
            <a:spLocks noGrp="1"/>
          </p:cNvSpPr>
          <p:nvPr>
            <p:ph type="title"/>
          </p:nvPr>
        </p:nvSpPr>
        <p:spPr/>
        <p:txBody>
          <a:bodyPr/>
          <a:lstStyle/>
          <a:p>
            <a:pPr algn="ctr"/>
            <a:r>
              <a:rPr lang="en-US" dirty="0"/>
              <a:t>Examples</a:t>
            </a:r>
          </a:p>
        </p:txBody>
      </p:sp>
      <p:sp>
        <p:nvSpPr>
          <p:cNvPr id="3" name="מציין מיקום תוכן 2">
            <a:extLst>
              <a:ext uri="{FF2B5EF4-FFF2-40B4-BE49-F238E27FC236}">
                <a16:creationId xmlns:a16="http://schemas.microsoft.com/office/drawing/2014/main" id="{2E5B1B95-662A-2B4E-5D6C-E799A9C3B12C}"/>
              </a:ext>
            </a:extLst>
          </p:cNvPr>
          <p:cNvSpPr>
            <a:spLocks noGrp="1"/>
          </p:cNvSpPr>
          <p:nvPr>
            <p:ph idx="1"/>
          </p:nvPr>
        </p:nvSpPr>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Before discussing the formal semantics for FOL, let’s have a translations of English sentences into FOL:</a:t>
            </a:r>
          </a:p>
          <a:p>
            <a:pPr marL="0" indent="0" algn="l">
              <a:buNone/>
            </a:pPr>
            <a:r>
              <a:rPr lang="en-US" sz="2200" dirty="0">
                <a:latin typeface="David" panose="020E0502060401010101" pitchFamily="34" charset="-79"/>
                <a:cs typeface="David" panose="020E0502060401010101" pitchFamily="34" charset="-79"/>
              </a:rPr>
              <a:t>	3. </a:t>
            </a:r>
            <a:r>
              <a:rPr lang="en-US" sz="2200" b="0" i="0" u="none" strike="noStrike" baseline="0" dirty="0">
                <a:latin typeface="David" panose="020E0502060401010101" pitchFamily="34" charset="-79"/>
                <a:cs typeface="David" panose="020E0502060401010101" pitchFamily="34" charset="-79"/>
              </a:rPr>
              <a:t>The length of one side of a triangle is less than the sum of the lengths 	of the other two sides. </a:t>
            </a:r>
            <a:r>
              <a:rPr lang="en-US" sz="2200"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007716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414B3F-5003-5BA3-DC56-3B690164E3D7}"/>
              </a:ext>
            </a:extLst>
          </p:cNvPr>
          <p:cNvSpPr>
            <a:spLocks noGrp="1"/>
          </p:cNvSpPr>
          <p:nvPr>
            <p:ph type="title"/>
          </p:nvPr>
        </p:nvSpPr>
        <p:spPr/>
        <p:txBody>
          <a:bodyPr/>
          <a:lstStyle/>
          <a:p>
            <a:pPr algn="ctr"/>
            <a:r>
              <a:rPr lang="en-US" dirty="0"/>
              <a:t>Examples</a:t>
            </a:r>
          </a:p>
        </p:txBody>
      </p:sp>
      <p:sp>
        <p:nvSpPr>
          <p:cNvPr id="3" name="מציין מיקום תוכן 2">
            <a:extLst>
              <a:ext uri="{FF2B5EF4-FFF2-40B4-BE49-F238E27FC236}">
                <a16:creationId xmlns:a16="http://schemas.microsoft.com/office/drawing/2014/main" id="{2E5B1B95-662A-2B4E-5D6C-E799A9C3B12C}"/>
              </a:ext>
            </a:extLst>
          </p:cNvPr>
          <p:cNvSpPr>
            <a:spLocks noGrp="1"/>
          </p:cNvSpPr>
          <p:nvPr>
            <p:ph idx="1"/>
          </p:nvPr>
        </p:nvSpPr>
        <p:spPr/>
        <p:txBody>
          <a:bodyPr>
            <a:normAutofit/>
          </a:bodyPr>
          <a:lstStyle/>
          <a:p>
            <a:pPr algn="l"/>
            <a:r>
              <a:rPr lang="en-US" sz="2200" b="0" i="0" u="none" strike="noStrike" baseline="0" dirty="0">
                <a:latin typeface="David" panose="020E0502060401010101" pitchFamily="34" charset="-79"/>
                <a:cs typeface="David" panose="020E0502060401010101" pitchFamily="34" charset="-79"/>
              </a:rPr>
              <a:t>Before discussing the formal semantics for FOL, let’s have a translations of English sentences into FOL:</a:t>
            </a:r>
          </a:p>
          <a:p>
            <a:pPr marL="0" indent="0" algn="l">
              <a:buNone/>
            </a:pPr>
            <a:r>
              <a:rPr lang="en-US" sz="2200" dirty="0">
                <a:latin typeface="David" panose="020E0502060401010101" pitchFamily="34" charset="-79"/>
                <a:cs typeface="David" panose="020E0502060401010101" pitchFamily="34" charset="-79"/>
              </a:rPr>
              <a:t>	3. </a:t>
            </a:r>
            <a:r>
              <a:rPr lang="en-US" sz="2200" b="0" i="0" u="none" strike="noStrike" baseline="0" dirty="0">
                <a:latin typeface="David" panose="020E0502060401010101" pitchFamily="34" charset="-79"/>
                <a:cs typeface="David" panose="020E0502060401010101" pitchFamily="34" charset="-79"/>
              </a:rPr>
              <a:t>The length of one side of a triangle is less than the sum of the lengths 	of the other two sides. </a:t>
            </a:r>
            <a:r>
              <a:rPr lang="en-US" sz="2200" dirty="0">
                <a:latin typeface="David" panose="020E0502060401010101" pitchFamily="34" charset="-79"/>
                <a:cs typeface="David" panose="020E0502060401010101" pitchFamily="34" charset="-79"/>
              </a:rPr>
              <a:t>	</a:t>
            </a:r>
          </a:p>
          <a:p>
            <a:pPr marL="0" indent="0" algn="l">
              <a:buNone/>
            </a:pPr>
            <a:endParaRPr lang="en-US" sz="2200"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5FFE428F-5A4A-636A-DD7A-CA6C9D634081}"/>
              </a:ext>
            </a:extLst>
          </p:cNvPr>
          <p:cNvPicPr>
            <a:picLocks noChangeAspect="1"/>
          </p:cNvPicPr>
          <p:nvPr/>
        </p:nvPicPr>
        <p:blipFill>
          <a:blip r:embed="rId2"/>
          <a:stretch>
            <a:fillRect/>
          </a:stretch>
        </p:blipFill>
        <p:spPr>
          <a:xfrm>
            <a:off x="1988464" y="4311650"/>
            <a:ext cx="8215072" cy="670618"/>
          </a:xfrm>
          <a:prstGeom prst="rect">
            <a:avLst/>
          </a:prstGeom>
        </p:spPr>
      </p:pic>
    </p:spTree>
    <p:extLst>
      <p:ext uri="{BB962C8B-B14F-4D97-AF65-F5344CB8AC3E}">
        <p14:creationId xmlns:p14="http://schemas.microsoft.com/office/powerpoint/2010/main" val="294648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FOL Semantics – Interpretation and Domain</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510540" y="2603500"/>
            <a:ext cx="9405827" cy="4193540"/>
          </a:xfrm>
        </p:spPr>
        <p:txBody>
          <a:bodyPr>
            <a:noAutofit/>
          </a:bodyPr>
          <a:lstStyle/>
          <a:p>
            <a:r>
              <a:rPr lang="en-US" sz="2200" b="0" i="0" u="none" strike="noStrike" baseline="0" dirty="0">
                <a:solidFill>
                  <a:schemeClr val="tx1"/>
                </a:solidFill>
                <a:latin typeface="David" panose="020E0502060401010101" pitchFamily="34" charset="-79"/>
                <a:cs typeface="David" panose="020E0502060401010101" pitchFamily="34" charset="-79"/>
              </a:rPr>
              <a:t>Having defined the syntax of FOL, we now define its semantics. Formulae of  FOL evaluate to the truth values true and false as in PL. However, terms of FOL formulae evaluate to values from a specified domain</a:t>
            </a:r>
            <a:r>
              <a:rPr lang="en-US" sz="2200" b="0" i="0" u="none" strike="noStrike" baseline="0" dirty="0">
                <a:latin typeface="David" panose="020E0502060401010101" pitchFamily="34" charset="-79"/>
                <a:cs typeface="David" panose="020E0502060401010101" pitchFamily="34" charset="-79"/>
              </a:rPr>
              <a:t>.</a:t>
            </a:r>
          </a:p>
          <a:p>
            <a:pPr algn="l"/>
            <a:r>
              <a:rPr lang="en-US" sz="2200" b="0" i="0" u="none" strike="noStrike" baseline="0" dirty="0">
                <a:solidFill>
                  <a:schemeClr val="tx1"/>
                </a:solidFill>
                <a:latin typeface="David" panose="020E0502060401010101" pitchFamily="34" charset="-79"/>
                <a:cs typeface="David" panose="020E0502060401010101" pitchFamily="34" charset="-79"/>
              </a:rPr>
              <a:t>First, we define a </a:t>
            </a:r>
            <a:r>
              <a:rPr lang="en-US" sz="2200" b="0" i="0" u="none" strike="noStrike" baseline="0" dirty="0">
                <a:solidFill>
                  <a:srgbClr val="FF0000"/>
                </a:solidFill>
                <a:latin typeface="David" panose="020E0502060401010101" pitchFamily="34" charset="-79"/>
                <a:cs typeface="David" panose="020E0502060401010101" pitchFamily="34" charset="-79"/>
              </a:rPr>
              <a:t>FOL interpretation I.</a:t>
            </a:r>
          </a:p>
          <a:p>
            <a:pPr algn="l"/>
            <a:r>
              <a:rPr lang="en-US" sz="2200" b="0" i="0" u="none" strike="noStrike" baseline="0" dirty="0">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The</a:t>
            </a:r>
            <a:r>
              <a:rPr lang="en-US" sz="2200" b="0" i="0" u="none" strike="noStrike" baseline="0" dirty="0">
                <a:latin typeface="David" panose="020E0502060401010101" pitchFamily="34" charset="-79"/>
                <a:cs typeface="David" panose="020E0502060401010101" pitchFamily="34" charset="-79"/>
              </a:rPr>
              <a:t> </a:t>
            </a:r>
            <a:r>
              <a:rPr lang="en-US" sz="2200" b="0" i="0" u="none" strike="noStrike" baseline="0" dirty="0">
                <a:solidFill>
                  <a:srgbClr val="FF0000"/>
                </a:solidFill>
                <a:latin typeface="David" panose="020E0502060401010101" pitchFamily="34" charset="-79"/>
                <a:cs typeface="David" panose="020E0502060401010101" pitchFamily="34" charset="-79"/>
              </a:rPr>
              <a:t>domain DI of an interpretation I is a nonempty set of values or objects</a:t>
            </a:r>
            <a:r>
              <a:rPr lang="en-US" sz="2200" b="0" i="0" u="none" strike="noStrike" baseline="0" dirty="0">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such as integers, real numbers, dogs, people, or merely abstract objects.</a:t>
            </a:r>
            <a:endParaRPr lang="en-US" sz="2200" dirty="0">
              <a:solidFill>
                <a:schemeClr val="tx1"/>
              </a:solidFill>
              <a:latin typeface="David" panose="020E0502060401010101" pitchFamily="34" charset="-79"/>
              <a:cs typeface="David" panose="020E0502060401010101" pitchFamily="34" charset="-79"/>
            </a:endParaRPr>
          </a:p>
          <a:p>
            <a:pPr algn="l"/>
            <a:r>
              <a:rPr lang="en-US" sz="2200" b="0" i="0" u="none" strike="noStrike" baseline="0" dirty="0">
                <a:solidFill>
                  <a:schemeClr val="tx1"/>
                </a:solidFill>
                <a:latin typeface="David" panose="020E0502060401010101" pitchFamily="34" charset="-79"/>
                <a:cs typeface="David" panose="020E0502060401010101" pitchFamily="34" charset="-79"/>
              </a:rPr>
              <a:t>Domains can be finite, such as the 52 cards of a deck of cards;</a:t>
            </a:r>
          </a:p>
          <a:p>
            <a:pPr marL="0" indent="0" algn="l">
              <a:buNone/>
            </a:pPr>
            <a:r>
              <a:rPr lang="en-US" sz="2200" b="0" i="0" u="none" strike="noStrike" baseline="0" dirty="0">
                <a:solidFill>
                  <a:schemeClr val="tx1"/>
                </a:solidFill>
                <a:latin typeface="David" panose="020E0502060401010101" pitchFamily="34" charset="-79"/>
                <a:cs typeface="David" panose="020E0502060401010101" pitchFamily="34" charset="-79"/>
              </a:rPr>
              <a:t>	countably infinite, such as the integers; or uncountably infinite, such as the</a:t>
            </a:r>
          </a:p>
          <a:p>
            <a:pPr marL="0" indent="0" algn="l">
              <a:buNone/>
            </a:pPr>
            <a:r>
              <a:rPr lang="en-US" sz="2200" b="0" i="0" u="none" strike="noStrike" baseline="0" dirty="0">
                <a:solidFill>
                  <a:schemeClr val="tx1"/>
                </a:solidFill>
                <a:latin typeface="David" panose="020E0502060401010101" pitchFamily="34" charset="-79"/>
                <a:cs typeface="David" panose="020E0502060401010101" pitchFamily="34" charset="-79"/>
              </a:rPr>
              <a:t>	reals. But all domains are nonempty.</a:t>
            </a:r>
            <a:endParaRPr lang="en-IL" sz="22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0490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Assignment</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690282" y="2603499"/>
            <a:ext cx="9226085" cy="4012453"/>
          </a:xfrm>
        </p:spPr>
        <p:txBody>
          <a:bodyPr>
            <a:noAutofit/>
          </a:bodyPr>
          <a:lstStyle/>
          <a:p>
            <a:pPr algn="l"/>
            <a:r>
              <a:rPr lang="en-US" sz="2200" b="0" i="0" u="none" strike="noStrike" baseline="0" dirty="0">
                <a:solidFill>
                  <a:srgbClr val="FF0000"/>
                </a:solidFill>
                <a:latin typeface="David" panose="020E0502060401010101" pitchFamily="34" charset="-79"/>
                <a:cs typeface="David" panose="020E0502060401010101" pitchFamily="34" charset="-79"/>
              </a:rPr>
              <a:t>The assignment αI of interpretation </a:t>
            </a:r>
            <a:r>
              <a:rPr lang="en-US" sz="2200" b="0" i="0" u="none" strike="noStrike" baseline="0" dirty="0">
                <a:solidFill>
                  <a:schemeClr val="tx1"/>
                </a:solidFill>
                <a:latin typeface="David" panose="020E0502060401010101" pitchFamily="34" charset="-79"/>
                <a:cs typeface="David" panose="020E0502060401010101" pitchFamily="34" charset="-79"/>
              </a:rPr>
              <a:t>I maps constant, function, and predicate symbols to elements, functions, and predicates over DI .</a:t>
            </a:r>
          </a:p>
          <a:p>
            <a:pPr algn="l"/>
            <a:endParaRPr lang="en-US" sz="2200" b="0" i="0" u="none" strike="noStrike" baseline="0"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AFC44CE8-AD7F-CCA6-6482-DF251A46B106}"/>
              </a:ext>
            </a:extLst>
          </p:cNvPr>
          <p:cNvPicPr>
            <a:picLocks noChangeAspect="1"/>
          </p:cNvPicPr>
          <p:nvPr/>
        </p:nvPicPr>
        <p:blipFill>
          <a:blip r:embed="rId2"/>
          <a:stretch>
            <a:fillRect/>
          </a:stretch>
        </p:blipFill>
        <p:spPr>
          <a:xfrm>
            <a:off x="905435" y="3429000"/>
            <a:ext cx="7547806" cy="3028010"/>
          </a:xfrm>
          <a:prstGeom prst="rect">
            <a:avLst/>
          </a:prstGeom>
        </p:spPr>
      </p:pic>
    </p:spTree>
    <p:extLst>
      <p:ext uri="{BB962C8B-B14F-4D97-AF65-F5344CB8AC3E}">
        <p14:creationId xmlns:p14="http://schemas.microsoft.com/office/powerpoint/2010/main" val="1696619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 of “standard” Interpretation</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2" y="2603500"/>
            <a:ext cx="9997141" cy="3416300"/>
          </a:xfrm>
        </p:spPr>
        <p:txBody>
          <a:bodyPr>
            <a:normAutofit/>
          </a:bodyPr>
          <a:lstStyle/>
          <a:p>
            <a:r>
              <a:rPr lang="en-US" sz="2200" dirty="0">
                <a:solidFill>
                  <a:schemeClr val="tx1"/>
                </a:solidFill>
                <a:latin typeface="David" panose="020E0502060401010101" pitchFamily="34" charset="-79"/>
                <a:cs typeface="David" panose="020E0502060401010101" pitchFamily="34" charset="-79"/>
              </a:rPr>
              <a:t>The formula: </a:t>
            </a:r>
          </a:p>
          <a:p>
            <a:pPr algn="l"/>
            <a:r>
              <a:rPr lang="en-US" sz="2200" b="0" i="0" u="none" strike="noStrike" baseline="0" dirty="0">
                <a:solidFill>
                  <a:schemeClr val="tx1"/>
                </a:solidFill>
                <a:latin typeface="David" panose="020E0502060401010101" pitchFamily="34" charset="-79"/>
                <a:cs typeface="David" panose="020E0502060401010101" pitchFamily="34" charset="-79"/>
              </a:rPr>
              <a:t>contains the binary function symbols + and −, the binary predicate symbol &gt;, and the variables x, y, and z.</a:t>
            </a:r>
          </a:p>
          <a:p>
            <a:pPr algn="l"/>
            <a:r>
              <a:rPr lang="en-US" sz="2200" b="0" i="0" u="none" strike="noStrike" baseline="0" dirty="0">
                <a:solidFill>
                  <a:schemeClr val="tx1"/>
                </a:solidFill>
                <a:latin typeface="David" panose="020E0502060401010101" pitchFamily="34" charset="-79"/>
                <a:cs typeface="David" panose="020E0502060401010101" pitchFamily="34" charset="-79"/>
              </a:rPr>
              <a:t>+, −, and &gt; are just symbols: we choose these names to provide intuition for the intended meaning of the formulae.</a:t>
            </a:r>
          </a:p>
          <a:p>
            <a:pPr algn="l"/>
            <a:r>
              <a:rPr lang="en-US" sz="2200" b="0" i="0" u="none" strike="noStrike" baseline="0" dirty="0">
                <a:solidFill>
                  <a:schemeClr val="tx1"/>
                </a:solidFill>
                <a:latin typeface="David" panose="020E0502060401010101" pitchFamily="34" charset="-79"/>
                <a:cs typeface="David" panose="020E0502060401010101" pitchFamily="34" charset="-79"/>
              </a:rPr>
              <a:t>We could just as easily have written: </a:t>
            </a:r>
          </a:p>
          <a:p>
            <a:pPr algn="l"/>
            <a:r>
              <a:rPr lang="en-US" sz="2200" b="0" i="0" u="none" strike="noStrike" baseline="0" dirty="0">
                <a:solidFill>
                  <a:schemeClr val="tx1"/>
                </a:solidFill>
                <a:latin typeface="David" panose="020E0502060401010101" pitchFamily="34" charset="-79"/>
                <a:cs typeface="David" panose="020E0502060401010101" pitchFamily="34" charset="-79"/>
              </a:rPr>
              <a:t>We construct a “standard” interpretation. The domain is the integers, Z:</a:t>
            </a:r>
            <a:endParaRPr lang="en-US" sz="2200" dirty="0">
              <a:solidFill>
                <a:schemeClr val="tx1"/>
              </a:solidFill>
              <a:latin typeface="David" panose="020E0502060401010101" pitchFamily="34" charset="-79"/>
              <a:cs typeface="David" panose="020E0502060401010101" pitchFamily="34" charset="-79"/>
            </a:endParaRPr>
          </a:p>
          <a:p>
            <a:pPr algn="l"/>
            <a:endParaRPr lang="en-US" sz="2200" b="0" i="0" u="none" strike="noStrike" baseline="0" dirty="0">
              <a:solidFill>
                <a:schemeClr val="tx1"/>
              </a:solidFill>
              <a:latin typeface="David" panose="020E0502060401010101" pitchFamily="34" charset="-79"/>
              <a:cs typeface="David" panose="020E0502060401010101" pitchFamily="34" charset="-79"/>
            </a:endParaRPr>
          </a:p>
          <a:p>
            <a:pPr algn="l"/>
            <a:endParaRPr lang="en-IL" sz="2200" dirty="0">
              <a:solidFill>
                <a:schemeClr val="tx1"/>
              </a:solidFill>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21AF0246-0B2B-6B07-ACD2-2A1DF2407A06}"/>
              </a:ext>
            </a:extLst>
          </p:cNvPr>
          <p:cNvPicPr>
            <a:picLocks noChangeAspect="1"/>
          </p:cNvPicPr>
          <p:nvPr/>
        </p:nvPicPr>
        <p:blipFill>
          <a:blip r:embed="rId2"/>
          <a:stretch>
            <a:fillRect/>
          </a:stretch>
        </p:blipFill>
        <p:spPr>
          <a:xfrm>
            <a:off x="3146204" y="2483794"/>
            <a:ext cx="4214225" cy="624894"/>
          </a:xfrm>
          <a:prstGeom prst="rect">
            <a:avLst/>
          </a:prstGeom>
        </p:spPr>
      </p:pic>
      <p:pic>
        <p:nvPicPr>
          <p:cNvPr id="7" name="תמונה 6">
            <a:extLst>
              <a:ext uri="{FF2B5EF4-FFF2-40B4-BE49-F238E27FC236}">
                <a16:creationId xmlns:a16="http://schemas.microsoft.com/office/drawing/2014/main" id="{A45CA467-647E-F498-0980-3CB806A9C338}"/>
              </a:ext>
            </a:extLst>
          </p:cNvPr>
          <p:cNvPicPr>
            <a:picLocks noChangeAspect="1"/>
          </p:cNvPicPr>
          <p:nvPr/>
        </p:nvPicPr>
        <p:blipFill>
          <a:blip r:embed="rId3"/>
          <a:stretch>
            <a:fillRect/>
          </a:stretch>
        </p:blipFill>
        <p:spPr>
          <a:xfrm>
            <a:off x="5749653" y="4602982"/>
            <a:ext cx="4668135" cy="572644"/>
          </a:xfrm>
          <a:prstGeom prst="rect">
            <a:avLst/>
          </a:prstGeom>
        </p:spPr>
      </p:pic>
      <p:pic>
        <p:nvPicPr>
          <p:cNvPr id="11" name="תמונה 10">
            <a:extLst>
              <a:ext uri="{FF2B5EF4-FFF2-40B4-BE49-F238E27FC236}">
                <a16:creationId xmlns:a16="http://schemas.microsoft.com/office/drawing/2014/main" id="{1F2BF157-0413-7F4A-585F-3EAA0B8F4528}"/>
              </a:ext>
            </a:extLst>
          </p:cNvPr>
          <p:cNvPicPr>
            <a:picLocks noChangeAspect="1"/>
          </p:cNvPicPr>
          <p:nvPr/>
        </p:nvPicPr>
        <p:blipFill>
          <a:blip r:embed="rId4"/>
          <a:stretch>
            <a:fillRect/>
          </a:stretch>
        </p:blipFill>
        <p:spPr>
          <a:xfrm>
            <a:off x="1535427" y="5542005"/>
            <a:ext cx="4214226" cy="583307"/>
          </a:xfrm>
          <a:prstGeom prst="rect">
            <a:avLst/>
          </a:prstGeom>
        </p:spPr>
      </p:pic>
    </p:spTree>
    <p:extLst>
      <p:ext uri="{BB962C8B-B14F-4D97-AF65-F5344CB8AC3E}">
        <p14:creationId xmlns:p14="http://schemas.microsoft.com/office/powerpoint/2010/main" val="1256120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 of “standard” Interpretation</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3" y="2603500"/>
            <a:ext cx="8761412" cy="3416300"/>
          </a:xfrm>
        </p:spPr>
        <p:txBody>
          <a:bodyPr/>
          <a:lstStyle/>
          <a:p>
            <a:pPr marL="0" indent="0" algn="l">
              <a:buNone/>
            </a:pPr>
            <a:endParaRPr lang="en-US" dirty="0"/>
          </a:p>
          <a:p>
            <a:pPr algn="l"/>
            <a:endParaRPr lang="en-US" dirty="0"/>
          </a:p>
          <a:p>
            <a:pPr algn="l"/>
            <a:endParaRPr lang="en-US" dirty="0"/>
          </a:p>
          <a:p>
            <a:pPr marL="0" indent="0" algn="l">
              <a:buNone/>
            </a:pPr>
            <a:br>
              <a:rPr lang="en-US" dirty="0"/>
            </a:br>
            <a:endParaRPr lang="en-US" dirty="0"/>
          </a:p>
          <a:p>
            <a:pPr algn="l"/>
            <a:endParaRPr lang="en-US" dirty="0"/>
          </a:p>
        </p:txBody>
      </p:sp>
      <p:pic>
        <p:nvPicPr>
          <p:cNvPr id="7" name="תמונה 6">
            <a:extLst>
              <a:ext uri="{FF2B5EF4-FFF2-40B4-BE49-F238E27FC236}">
                <a16:creationId xmlns:a16="http://schemas.microsoft.com/office/drawing/2014/main" id="{781E75A3-1473-A593-DEAB-C85235725BF1}"/>
              </a:ext>
            </a:extLst>
          </p:cNvPr>
          <p:cNvPicPr>
            <a:picLocks noChangeAspect="1"/>
          </p:cNvPicPr>
          <p:nvPr/>
        </p:nvPicPr>
        <p:blipFill>
          <a:blip r:embed="rId2"/>
          <a:stretch>
            <a:fillRect/>
          </a:stretch>
        </p:blipFill>
        <p:spPr>
          <a:xfrm>
            <a:off x="901109" y="2397731"/>
            <a:ext cx="10220281" cy="775176"/>
          </a:xfrm>
          <a:prstGeom prst="rect">
            <a:avLst/>
          </a:prstGeom>
        </p:spPr>
      </p:pic>
      <p:pic>
        <p:nvPicPr>
          <p:cNvPr id="9" name="תמונה 8">
            <a:extLst>
              <a:ext uri="{FF2B5EF4-FFF2-40B4-BE49-F238E27FC236}">
                <a16:creationId xmlns:a16="http://schemas.microsoft.com/office/drawing/2014/main" id="{7859D1A3-61CE-1212-754F-B53422BAB8EA}"/>
              </a:ext>
            </a:extLst>
          </p:cNvPr>
          <p:cNvPicPr>
            <a:picLocks noChangeAspect="1"/>
          </p:cNvPicPr>
          <p:nvPr/>
        </p:nvPicPr>
        <p:blipFill>
          <a:blip r:embed="rId3"/>
          <a:stretch>
            <a:fillRect/>
          </a:stretch>
        </p:blipFill>
        <p:spPr>
          <a:xfrm>
            <a:off x="901109" y="3225891"/>
            <a:ext cx="9640135" cy="350550"/>
          </a:xfrm>
          <a:prstGeom prst="rect">
            <a:avLst/>
          </a:prstGeom>
        </p:spPr>
      </p:pic>
      <p:pic>
        <p:nvPicPr>
          <p:cNvPr id="11" name="תמונה 10">
            <a:extLst>
              <a:ext uri="{FF2B5EF4-FFF2-40B4-BE49-F238E27FC236}">
                <a16:creationId xmlns:a16="http://schemas.microsoft.com/office/drawing/2014/main" id="{7FCE3A3E-270A-B12F-72F6-0B7769187015}"/>
              </a:ext>
            </a:extLst>
          </p:cNvPr>
          <p:cNvPicPr>
            <a:picLocks noChangeAspect="1"/>
          </p:cNvPicPr>
          <p:nvPr/>
        </p:nvPicPr>
        <p:blipFill>
          <a:blip r:embed="rId4"/>
          <a:stretch>
            <a:fillRect/>
          </a:stretch>
        </p:blipFill>
        <p:spPr>
          <a:xfrm>
            <a:off x="901109" y="3902610"/>
            <a:ext cx="5593565" cy="441998"/>
          </a:xfrm>
          <a:prstGeom prst="rect">
            <a:avLst/>
          </a:prstGeom>
        </p:spPr>
      </p:pic>
      <p:pic>
        <p:nvPicPr>
          <p:cNvPr id="13" name="תמונה 12">
            <a:extLst>
              <a:ext uri="{FF2B5EF4-FFF2-40B4-BE49-F238E27FC236}">
                <a16:creationId xmlns:a16="http://schemas.microsoft.com/office/drawing/2014/main" id="{F478A199-7D0E-72B4-391F-F7C291C68CD4}"/>
              </a:ext>
            </a:extLst>
          </p:cNvPr>
          <p:cNvPicPr>
            <a:picLocks noChangeAspect="1"/>
          </p:cNvPicPr>
          <p:nvPr/>
        </p:nvPicPr>
        <p:blipFill>
          <a:blip r:embed="rId5"/>
          <a:stretch>
            <a:fillRect/>
          </a:stretch>
        </p:blipFill>
        <p:spPr>
          <a:xfrm>
            <a:off x="901109" y="4550377"/>
            <a:ext cx="10916198" cy="1201304"/>
          </a:xfrm>
          <a:prstGeom prst="rect">
            <a:avLst/>
          </a:prstGeom>
        </p:spPr>
      </p:pic>
    </p:spTree>
    <p:extLst>
      <p:ext uri="{BB962C8B-B14F-4D97-AF65-F5344CB8AC3E}">
        <p14:creationId xmlns:p14="http://schemas.microsoft.com/office/powerpoint/2010/main" val="2721770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A2BEC-7540-29A4-A27B-1AF23F0C7ABD}"/>
              </a:ext>
            </a:extLst>
          </p:cNvPr>
          <p:cNvSpPr>
            <a:spLocks noGrp="1"/>
          </p:cNvSpPr>
          <p:nvPr>
            <p:ph type="title"/>
          </p:nvPr>
        </p:nvSpPr>
        <p:spPr/>
        <p:txBody>
          <a:bodyPr/>
          <a:lstStyle/>
          <a:p>
            <a:pPr algn="ctr"/>
            <a:r>
              <a:rPr lang="en-US" dirty="0"/>
              <a:t>And a bit of a “non-standard” Interpretation</a:t>
            </a:r>
          </a:p>
        </p:txBody>
      </p:sp>
      <p:sp>
        <p:nvSpPr>
          <p:cNvPr id="4" name="Content Placeholder 2">
            <a:extLst>
              <a:ext uri="{FF2B5EF4-FFF2-40B4-BE49-F238E27FC236}">
                <a16:creationId xmlns:a16="http://schemas.microsoft.com/office/drawing/2014/main" id="{344B97E6-6FCC-84D7-C5A6-196F24253EF0}"/>
              </a:ext>
            </a:extLst>
          </p:cNvPr>
          <p:cNvSpPr>
            <a:spLocks noGrp="1"/>
          </p:cNvSpPr>
          <p:nvPr>
            <p:ph idx="1"/>
          </p:nvPr>
        </p:nvSpPr>
        <p:spPr>
          <a:xfrm>
            <a:off x="1155700" y="2603500"/>
            <a:ext cx="10188889" cy="3416300"/>
          </a:xfrm>
        </p:spPr>
        <p:txBody>
          <a:bodyPr>
            <a:normAutofit/>
          </a:bodyPr>
          <a:lstStyle/>
          <a:p>
            <a:pPr algn="l"/>
            <a:r>
              <a:rPr lang="en-US" sz="2200" dirty="0">
                <a:latin typeface="David" panose="020E0502060401010101" pitchFamily="34" charset="-79"/>
                <a:cs typeface="David" panose="020E0502060401010101" pitchFamily="34" charset="-79"/>
              </a:rPr>
              <a:t>Let’s take the formula F: </a:t>
            </a:r>
            <a:r>
              <a:rPr lang="en-US" sz="2200" dirty="0" err="1">
                <a:latin typeface="David" panose="020E0502060401010101" pitchFamily="34" charset="-79"/>
                <a:cs typeface="David" panose="020E0502060401010101" pitchFamily="34" charset="-79"/>
              </a:rPr>
              <a:t>x</a:t>
            </a:r>
            <a:r>
              <a:rPr lang="en-US" sz="2200" b="0" i="0" u="none" strike="noStrike" baseline="0" dirty="0" err="1">
                <a:latin typeface="David" panose="020E0502060401010101" pitchFamily="34" charset="-79"/>
                <a:cs typeface="David" panose="020E0502060401010101" pitchFamily="34" charset="-79"/>
              </a:rPr>
              <a:t>+</a:t>
            </a:r>
            <a:r>
              <a:rPr lang="en-US" sz="2200" dirty="0" err="1">
                <a:latin typeface="David" panose="020E0502060401010101" pitchFamily="34" charset="-79"/>
                <a:cs typeface="David" panose="020E0502060401010101" pitchFamily="34" charset="-79"/>
              </a:rPr>
              <a:t>y</a:t>
            </a:r>
            <a:endParaRPr lang="en-US" sz="2200" b="0" i="0" u="none" strike="noStrike" baseline="0" dirty="0">
              <a:latin typeface="David" panose="020E0502060401010101" pitchFamily="34" charset="-79"/>
              <a:cs typeface="David" panose="020E0502060401010101" pitchFamily="34" charset="-79"/>
            </a:endParaRPr>
          </a:p>
          <a:p>
            <a:pPr algn="l"/>
            <a:r>
              <a:rPr lang="en-US" sz="2200" dirty="0">
                <a:solidFill>
                  <a:schemeClr val="tx1"/>
                </a:solidFill>
                <a:latin typeface="David" panose="020E0502060401010101" pitchFamily="34" charset="-79"/>
                <a:cs typeface="David" panose="020E0502060401010101" pitchFamily="34" charset="-79"/>
              </a:rPr>
              <a:t>The formula </a:t>
            </a:r>
            <a:r>
              <a:rPr lang="en-US" sz="2200" b="0" i="0" u="none" strike="noStrike" baseline="0" dirty="0">
                <a:solidFill>
                  <a:schemeClr val="tx1"/>
                </a:solidFill>
                <a:latin typeface="David" panose="020E0502060401010101" pitchFamily="34" charset="-79"/>
                <a:cs typeface="David" panose="020E0502060401010101" pitchFamily="34" charset="-79"/>
              </a:rPr>
              <a:t>contains the binary function symbol +</a:t>
            </a:r>
            <a:r>
              <a:rPr lang="en-US" sz="2200" b="0" i="0" u="none" strike="noStrike" baseline="0" dirty="0">
                <a:latin typeface="David" panose="020E0502060401010101" pitchFamily="34" charset="-79"/>
                <a:cs typeface="David" panose="020E0502060401010101" pitchFamily="34" charset="-79"/>
              </a:rPr>
              <a:t>,</a:t>
            </a:r>
            <a:r>
              <a:rPr lang="en-US" sz="2200" b="0" i="0" u="none" strike="noStrike" baseline="0" dirty="0">
                <a:solidFill>
                  <a:schemeClr val="tx1"/>
                </a:solidFill>
                <a:latin typeface="David" panose="020E0502060401010101" pitchFamily="34" charset="-79"/>
                <a:cs typeface="David" panose="020E0502060401010101" pitchFamily="34" charset="-79"/>
              </a:rPr>
              <a:t> and the variables x, y.</a:t>
            </a:r>
          </a:p>
          <a:p>
            <a:pPr algn="l"/>
            <a:r>
              <a:rPr lang="en-US" sz="2200" b="0" i="0" u="none" strike="noStrike" baseline="0" dirty="0">
                <a:solidFill>
                  <a:schemeClr val="tx1"/>
                </a:solidFill>
                <a:latin typeface="David" panose="020E0502060401010101" pitchFamily="34" charset="-79"/>
                <a:cs typeface="David" panose="020E0502060401010101" pitchFamily="34" charset="-79"/>
              </a:rPr>
              <a:t>As mentioned before: + is just a symbol.</a:t>
            </a:r>
          </a:p>
          <a:p>
            <a:pPr algn="l"/>
            <a:r>
              <a:rPr lang="en-US" sz="2200" dirty="0">
                <a:solidFill>
                  <a:schemeClr val="tx1"/>
                </a:solidFill>
                <a:latin typeface="David" panose="020E0502060401010101" pitchFamily="34" charset="-79"/>
                <a:cs typeface="David" panose="020E0502060401010101" pitchFamily="34" charset="-79"/>
              </a:rPr>
              <a:t>This time, the + symbol won’t have the intuitive meaning it always does.</a:t>
            </a:r>
          </a:p>
          <a:p>
            <a:pPr algn="l"/>
            <a:r>
              <a:rPr lang="en-US" sz="2200" dirty="0">
                <a:solidFill>
                  <a:schemeClr val="tx1"/>
                </a:solidFill>
                <a:latin typeface="David" panose="020E0502060401010101" pitchFamily="34" charset="-79"/>
                <a:cs typeface="David" panose="020E0502060401010101" pitchFamily="34" charset="-79"/>
              </a:rPr>
              <a:t>Let’s assign + to be </a:t>
            </a:r>
            <a:r>
              <a:rPr lang="en-US" sz="2200" dirty="0" err="1">
                <a:solidFill>
                  <a:schemeClr val="tx1"/>
                </a:solidFill>
                <a:latin typeface="David" panose="020E0502060401010101" pitchFamily="34" charset="-79"/>
                <a:cs typeface="David" panose="020E0502060401010101" pitchFamily="34" charset="-79"/>
              </a:rPr>
              <a:t>maxHeight</a:t>
            </a:r>
            <a:r>
              <a:rPr lang="en-US" sz="2200" dirty="0">
                <a:solidFill>
                  <a:schemeClr val="tx1"/>
                </a:solidFill>
                <a:latin typeface="David" panose="020E0502060401010101" pitchFamily="34" charset="-79"/>
                <a:cs typeface="David" panose="020E0502060401010101" pitchFamily="34" charset="-79"/>
              </a:rPr>
              <a:t>.</a:t>
            </a:r>
            <a:endParaRPr lang="en-US" sz="2200" b="0" i="0" u="none" strike="noStrike" baseline="0" dirty="0">
              <a:solidFill>
                <a:schemeClr val="tx1"/>
              </a:solidFill>
              <a:latin typeface="David" panose="020E0502060401010101" pitchFamily="34" charset="-79"/>
              <a:cs typeface="David" panose="020E0502060401010101" pitchFamily="34" charset="-79"/>
            </a:endParaRPr>
          </a:p>
          <a:p>
            <a:pPr algn="l"/>
            <a:r>
              <a:rPr lang="en-US" sz="2200" b="0" i="0" u="none" strike="noStrike" baseline="0" dirty="0">
                <a:solidFill>
                  <a:schemeClr val="tx1"/>
                </a:solidFill>
                <a:latin typeface="David" panose="020E0502060401010101" pitchFamily="34" charset="-79"/>
                <a:cs typeface="David" panose="020E0502060401010101" pitchFamily="34" charset="-79"/>
              </a:rPr>
              <a:t>This time, the domain is D=</a:t>
            </a:r>
            <a:r>
              <a:rPr lang="en-US" sz="2200" b="0" i="0" u="none" strike="noStrike" baseline="0" dirty="0">
                <a:latin typeface="David" panose="020E0502060401010101" pitchFamily="34" charset="-79"/>
                <a:cs typeface="David" panose="020E0502060401010101" pitchFamily="34" charset="-79"/>
              </a:rPr>
              <a:t>{all the people in the world}.</a:t>
            </a:r>
            <a:endParaRPr lang="en-US" sz="2200" dirty="0">
              <a:solidFill>
                <a:schemeClr val="tx1"/>
              </a:solidFill>
              <a:latin typeface="David" panose="020E0502060401010101" pitchFamily="34" charset="-79"/>
              <a:cs typeface="David" panose="020E0502060401010101" pitchFamily="34" charset="-79"/>
            </a:endParaRPr>
          </a:p>
          <a:p>
            <a:pPr algn="l"/>
            <a:endParaRPr lang="en-US" sz="2200" b="0" i="0" u="none" strike="noStrike" baseline="0" dirty="0">
              <a:solidFill>
                <a:schemeClr val="tx1"/>
              </a:solidFill>
              <a:latin typeface="David" panose="020E0502060401010101" pitchFamily="34" charset="-79"/>
              <a:cs typeface="David" panose="020E0502060401010101" pitchFamily="34" charset="-79"/>
            </a:endParaRPr>
          </a:p>
          <a:p>
            <a:pPr algn="l"/>
            <a:endParaRPr lang="en-IL" sz="22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53869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120E78-AA69-08BB-ED75-7436E11B635F}"/>
              </a:ext>
            </a:extLst>
          </p:cNvPr>
          <p:cNvSpPr>
            <a:spLocks noGrp="1"/>
          </p:cNvSpPr>
          <p:nvPr>
            <p:ph type="title"/>
          </p:nvPr>
        </p:nvSpPr>
        <p:spPr/>
        <p:txBody>
          <a:bodyPr/>
          <a:lstStyle/>
          <a:p>
            <a:pPr algn="ctr"/>
            <a:r>
              <a:rPr lang="en-US" dirty="0"/>
              <a:t>And a bit of a “non-standard” Interpretation</a:t>
            </a:r>
          </a:p>
        </p:txBody>
      </p:sp>
      <p:sp>
        <p:nvSpPr>
          <p:cNvPr id="3" name="מציין מיקום תוכן 2">
            <a:extLst>
              <a:ext uri="{FF2B5EF4-FFF2-40B4-BE49-F238E27FC236}">
                <a16:creationId xmlns:a16="http://schemas.microsoft.com/office/drawing/2014/main" id="{EBBE02C2-25DB-1A64-7CE0-24C575A3F89C}"/>
              </a:ext>
            </a:extLst>
          </p:cNvPr>
          <p:cNvSpPr>
            <a:spLocks noGrp="1"/>
          </p:cNvSpPr>
          <p:nvPr>
            <p:ph idx="1"/>
          </p:nvPr>
        </p:nvSpPr>
        <p:spPr>
          <a:xfrm>
            <a:off x="1154955" y="2603500"/>
            <a:ext cx="10521230" cy="3416300"/>
          </a:xfrm>
        </p:spPr>
        <p:txBody>
          <a:bodyPr>
            <a:normAutofit/>
          </a:bodyPr>
          <a:lstStyle/>
          <a:p>
            <a:r>
              <a:rPr lang="en-US" sz="2200" b="0" i="0" u="none" strike="noStrike" baseline="0" dirty="0">
                <a:solidFill>
                  <a:schemeClr val="tx1"/>
                </a:solidFill>
                <a:latin typeface="David" panose="020E0502060401010101" pitchFamily="34" charset="-79"/>
                <a:cs typeface="David" panose="020E0502060401010101" pitchFamily="34" charset="-79"/>
              </a:rPr>
              <a:t>We construct a “ non-standard” interpretation </a:t>
            </a:r>
            <a:r>
              <a:rPr lang="en-US" sz="2200" dirty="0">
                <a:solidFill>
                  <a:schemeClr val="tx1"/>
                </a:solidFill>
                <a:latin typeface="David" panose="020E0502060401010101" pitchFamily="34" charset="-79"/>
                <a:cs typeface="David" panose="020E0502060401010101" pitchFamily="34" charset="-79"/>
              </a:rPr>
              <a:t>I: (D,</a:t>
            </a:r>
            <a:r>
              <a:rPr lang="el-GR" sz="1800" b="0" i="0" u="none" strike="noStrike" baseline="0" dirty="0">
                <a:latin typeface="CMMI10"/>
              </a:rPr>
              <a:t> </a:t>
            </a:r>
            <a:r>
              <a:rPr lang="el-GR" sz="2200" b="0" i="0" u="none" strike="noStrike" baseline="0" dirty="0">
                <a:latin typeface="CMMI10"/>
                <a:cs typeface="David" panose="020E0502060401010101" pitchFamily="34" charset="-79"/>
              </a:rPr>
              <a:t>α</a:t>
            </a:r>
            <a:r>
              <a:rPr lang="en-US" sz="2200" b="0" i="0" u="none" strike="noStrike" baseline="0" dirty="0">
                <a:latin typeface="David" panose="020E0502060401010101" pitchFamily="34" charset="-79"/>
                <a:cs typeface="David" panose="020E0502060401010101" pitchFamily="34" charset="-79"/>
              </a:rPr>
              <a:t>I</a:t>
            </a:r>
            <a:r>
              <a:rPr lang="en-US" sz="1800" b="0" i="0" u="none" strike="noStrike" baseline="0" dirty="0">
                <a:latin typeface="CMMI7"/>
              </a:rPr>
              <a:t>) </a:t>
            </a:r>
            <a:r>
              <a:rPr lang="en-US" sz="2200" dirty="0">
                <a:solidFill>
                  <a:schemeClr val="tx1"/>
                </a:solidFill>
                <a:latin typeface="David" panose="020E0502060401010101" pitchFamily="34" charset="-79"/>
                <a:cs typeface="David" panose="020E0502060401010101" pitchFamily="34" charset="-79"/>
              </a:rPr>
              <a:t>where:</a:t>
            </a:r>
          </a:p>
          <a:p>
            <a:pPr marL="0" indent="0">
              <a:buNone/>
            </a:pPr>
            <a:r>
              <a:rPr lang="en-US" sz="2200" b="0" i="0" u="none" strike="noStrike" baseline="0" dirty="0">
                <a:latin typeface="CMMI10"/>
                <a:cs typeface="David" panose="020E0502060401010101" pitchFamily="34" charset="-79"/>
              </a:rPr>
              <a:t>	</a:t>
            </a:r>
            <a:r>
              <a:rPr lang="el-GR" sz="2200" b="0" i="0" u="none" strike="noStrike" baseline="0" dirty="0">
                <a:latin typeface="CMMI10"/>
                <a:cs typeface="David" panose="020E0502060401010101" pitchFamily="34" charset="-79"/>
              </a:rPr>
              <a:t>α</a:t>
            </a:r>
            <a:r>
              <a:rPr lang="en-US" sz="2200" b="0" i="0" u="none" strike="noStrike" baseline="0" dirty="0">
                <a:latin typeface="David" panose="020E0502060401010101" pitchFamily="34" charset="-79"/>
                <a:cs typeface="David" panose="020E0502060401010101" pitchFamily="34" charset="-79"/>
              </a:rPr>
              <a:t>I: </a:t>
            </a:r>
            <a:r>
              <a:rPr lang="en-US" sz="2200" b="0" i="0" u="none" strike="noStrike" baseline="0" dirty="0">
                <a:solidFill>
                  <a:schemeClr val="tx1"/>
                </a:solidFill>
                <a:latin typeface="David" panose="020E0502060401010101" pitchFamily="34" charset="-79"/>
                <a:cs typeface="David" panose="020E0502060401010101" pitchFamily="34" charset="-79"/>
              </a:rPr>
              <a:t>{+</a:t>
            </a:r>
            <a:r>
              <a:rPr lang="en-US" sz="2200" b="0" i="0" u="none" strike="noStrike" baseline="0" dirty="0">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 </a:t>
            </a:r>
            <a:r>
              <a:rPr lang="en-US" sz="2200" b="0" i="0" u="none" strike="noStrike" baseline="0" dirty="0" err="1">
                <a:solidFill>
                  <a:schemeClr val="tx1"/>
                </a:solidFill>
                <a:latin typeface="David" panose="020E0502060401010101" pitchFamily="34" charset="-79"/>
                <a:cs typeface="David" panose="020E0502060401010101" pitchFamily="34" charset="-79"/>
              </a:rPr>
              <a:t>maxHeight</a:t>
            </a:r>
            <a:r>
              <a:rPr lang="en-US" sz="2200" b="0" i="0" u="none" strike="noStrike" baseline="0" dirty="0">
                <a:solidFill>
                  <a:schemeClr val="tx1"/>
                </a:solidFill>
                <a:latin typeface="David" panose="020E0502060401010101" pitchFamily="34" charset="-79"/>
                <a:cs typeface="David" panose="020E0502060401010101" pitchFamily="34" charset="-79"/>
              </a:rPr>
              <a:t> (returns the taller between x or y) , </a:t>
            </a:r>
            <a:r>
              <a:rPr lang="en-US" sz="2200" dirty="0">
                <a:solidFill>
                  <a:schemeClr val="tx1"/>
                </a:solidFill>
                <a:latin typeface="David" panose="020E0502060401010101" pitchFamily="34" charset="-79"/>
                <a:cs typeface="David" panose="020E0502060401010101" pitchFamily="34" charset="-79"/>
              </a:rPr>
              <a:t>x</a:t>
            </a:r>
            <a:r>
              <a:rPr lang="en-US" sz="2200" b="0" i="0" u="none" strike="noStrike" baseline="0" dirty="0">
                <a:latin typeface="David" panose="020E0502060401010101" pitchFamily="34" charset="-79"/>
                <a:cs typeface="David" panose="020E0502060401010101" pitchFamily="34" charset="-79"/>
              </a:rPr>
              <a:t> → person, y → person}</a:t>
            </a:r>
            <a:r>
              <a:rPr lang="en-US" sz="2200" dirty="0">
                <a:latin typeface="David" panose="020E0502060401010101" pitchFamily="34" charset="-79"/>
                <a:cs typeface="David" panose="020E0502060401010101" pitchFamily="34" charset="-79"/>
              </a:rPr>
              <a:t>.</a:t>
            </a:r>
          </a:p>
          <a:p>
            <a:r>
              <a:rPr lang="en-US" sz="2200" dirty="0">
                <a:latin typeface="David" panose="020E0502060401010101" pitchFamily="34" charset="-79"/>
                <a:cs typeface="David" panose="020E0502060401010101" pitchFamily="34" charset="-79"/>
              </a:rPr>
              <a:t>So, by now we can see that we </a:t>
            </a:r>
            <a:r>
              <a:rPr lang="en-US" sz="2200" dirty="0">
                <a:solidFill>
                  <a:srgbClr val="FF0000"/>
                </a:solidFill>
                <a:latin typeface="David" panose="020E0502060401010101" pitchFamily="34" charset="-79"/>
                <a:cs typeface="David" panose="020E0502060401010101" pitchFamily="34" charset="-79"/>
              </a:rPr>
              <a:t>don’t have to use the regular symbols </a:t>
            </a:r>
            <a:r>
              <a:rPr lang="en-US" sz="2200" dirty="0">
                <a:latin typeface="David" panose="020E0502060401010101" pitchFamily="34" charset="-79"/>
                <a:cs typeface="David" panose="020E0502060401010101" pitchFamily="34" charset="-79"/>
              </a:rPr>
              <a:t>we are used to, </a:t>
            </a:r>
            <a:r>
              <a:rPr lang="en-US" sz="2200" dirty="0">
                <a:solidFill>
                  <a:srgbClr val="FF0000"/>
                </a:solidFill>
                <a:latin typeface="David" panose="020E0502060401010101" pitchFamily="34" charset="-79"/>
                <a:cs typeface="David" panose="020E0502060401010101" pitchFamily="34" charset="-79"/>
              </a:rPr>
              <a:t>nor the “standard” domain</a:t>
            </a:r>
            <a:r>
              <a:rPr lang="en-US" sz="2200" dirty="0">
                <a:latin typeface="David" panose="020E0502060401010101" pitchFamily="34" charset="-79"/>
                <a:cs typeface="David" panose="020E0502060401010101" pitchFamily="34" charset="-79"/>
              </a:rPr>
              <a:t>.</a:t>
            </a:r>
          </a:p>
          <a:p>
            <a:endParaRPr lang="en-US" sz="2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625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Logical Connectives</a:t>
            </a:r>
            <a:endParaRPr lang="en-IL" dirty="0"/>
          </a:p>
        </p:txBody>
      </p:sp>
      <p:graphicFrame>
        <p:nvGraphicFramePr>
          <p:cNvPr id="14" name="Table 9">
            <a:extLst>
              <a:ext uri="{FF2B5EF4-FFF2-40B4-BE49-F238E27FC236}">
                <a16:creationId xmlns:a16="http://schemas.microsoft.com/office/drawing/2014/main" id="{354D646B-2010-0B3E-0B6E-DA85D757283B}"/>
              </a:ext>
            </a:extLst>
          </p:cNvPr>
          <p:cNvGraphicFramePr>
            <a:graphicFrameLocks noGrp="1"/>
          </p:cNvGraphicFramePr>
          <p:nvPr>
            <p:extLst>
              <p:ext uri="{D42A27DB-BD31-4B8C-83A1-F6EECF244321}">
                <p14:modId xmlns:p14="http://schemas.microsoft.com/office/powerpoint/2010/main" val="292245441"/>
              </p:ext>
            </p:extLst>
          </p:nvPr>
        </p:nvGraphicFramePr>
        <p:xfrm>
          <a:off x="4364652" y="2847046"/>
          <a:ext cx="2818572" cy="3044705"/>
        </p:xfrm>
        <a:graphic>
          <a:graphicData uri="http://schemas.openxmlformats.org/drawingml/2006/table">
            <a:tbl>
              <a:tblPr firstRow="1" bandRow="1">
                <a:tableStyleId>{5C22544A-7EE6-4342-B048-85BDC9FD1C3A}</a:tableStyleId>
              </a:tblPr>
              <a:tblGrid>
                <a:gridCol w="939524">
                  <a:extLst>
                    <a:ext uri="{9D8B030D-6E8A-4147-A177-3AD203B41FA5}">
                      <a16:colId xmlns:a16="http://schemas.microsoft.com/office/drawing/2014/main" val="3199302663"/>
                    </a:ext>
                  </a:extLst>
                </a:gridCol>
                <a:gridCol w="939524">
                  <a:extLst>
                    <a:ext uri="{9D8B030D-6E8A-4147-A177-3AD203B41FA5}">
                      <a16:colId xmlns:a16="http://schemas.microsoft.com/office/drawing/2014/main" val="2407967524"/>
                    </a:ext>
                  </a:extLst>
                </a:gridCol>
                <a:gridCol w="939524">
                  <a:extLst>
                    <a:ext uri="{9D8B030D-6E8A-4147-A177-3AD203B41FA5}">
                      <a16:colId xmlns:a16="http://schemas.microsoft.com/office/drawing/2014/main" val="1334024405"/>
                    </a:ext>
                  </a:extLst>
                </a:gridCol>
              </a:tblGrid>
              <a:tr h="608941">
                <a:tc>
                  <a:txBody>
                    <a:bodyPr/>
                    <a:lstStyle/>
                    <a:p>
                      <a:pPr algn="ctr"/>
                      <a:r>
                        <a:rPr lang="en-US" sz="1400" dirty="0">
                          <a:latin typeface="David" panose="020E0502060401010101" pitchFamily="34" charset="-79"/>
                          <a:cs typeface="David" panose="020E0502060401010101" pitchFamily="34" charset="-79"/>
                        </a:rPr>
                        <a:t>F1</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F2</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b="1" dirty="0">
                          <a:latin typeface="David" panose="020E0502060401010101" pitchFamily="34" charset="-79"/>
                          <a:cs typeface="David" panose="020E0502060401010101" pitchFamily="34" charset="-79"/>
                        </a:rPr>
                        <a:t>F1</a:t>
                      </a:r>
                      <a:r>
                        <a:rPr lang="en-IL" sz="1400" b="1" i="0" u="none" strike="noStrike" baseline="0" dirty="0">
                          <a:latin typeface="David" panose="020E0502060401010101" pitchFamily="34" charset="-79"/>
                          <a:cs typeface="David" panose="020E0502060401010101" pitchFamily="34" charset="-79"/>
                        </a:rPr>
                        <a:t>∨</a:t>
                      </a:r>
                      <a:r>
                        <a:rPr lang="en-US" sz="1400" b="1" i="0" u="none" strike="noStrike" baseline="0" dirty="0">
                          <a:latin typeface="David" panose="020E0502060401010101" pitchFamily="34" charset="-79"/>
                          <a:cs typeface="David" panose="020E0502060401010101" pitchFamily="34" charset="-79"/>
                        </a:rPr>
                        <a:t>F2</a:t>
                      </a:r>
                      <a:endParaRPr lang="en-IL" sz="14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907762010"/>
                  </a:ext>
                </a:extLst>
              </a:tr>
              <a:tr h="608941">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450161535"/>
                  </a:ext>
                </a:extLst>
              </a:tr>
              <a:tr h="608941">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272332673"/>
                  </a:ext>
                </a:extLst>
              </a:tr>
              <a:tr h="608941">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145838996"/>
                  </a:ext>
                </a:extLst>
              </a:tr>
              <a:tr h="608941">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22781037"/>
                  </a:ext>
                </a:extLst>
              </a:tr>
            </a:tbl>
          </a:graphicData>
        </a:graphic>
      </p:graphicFrame>
      <p:graphicFrame>
        <p:nvGraphicFramePr>
          <p:cNvPr id="15" name="Table 9">
            <a:extLst>
              <a:ext uri="{FF2B5EF4-FFF2-40B4-BE49-F238E27FC236}">
                <a16:creationId xmlns:a16="http://schemas.microsoft.com/office/drawing/2014/main" id="{A93A64F7-9EA5-F556-F6B7-122874C7128A}"/>
              </a:ext>
            </a:extLst>
          </p:cNvPr>
          <p:cNvGraphicFramePr>
            <a:graphicFrameLocks noGrp="1"/>
          </p:cNvGraphicFramePr>
          <p:nvPr>
            <p:extLst>
              <p:ext uri="{D42A27DB-BD31-4B8C-83A1-F6EECF244321}">
                <p14:modId xmlns:p14="http://schemas.microsoft.com/office/powerpoint/2010/main" val="111829449"/>
              </p:ext>
            </p:extLst>
          </p:nvPr>
        </p:nvGraphicFramePr>
        <p:xfrm>
          <a:off x="7869114" y="2856377"/>
          <a:ext cx="2820882" cy="3035375"/>
        </p:xfrm>
        <a:graphic>
          <a:graphicData uri="http://schemas.openxmlformats.org/drawingml/2006/table">
            <a:tbl>
              <a:tblPr firstRow="1" bandRow="1">
                <a:tableStyleId>{5C22544A-7EE6-4342-B048-85BDC9FD1C3A}</a:tableStyleId>
              </a:tblPr>
              <a:tblGrid>
                <a:gridCol w="940294">
                  <a:extLst>
                    <a:ext uri="{9D8B030D-6E8A-4147-A177-3AD203B41FA5}">
                      <a16:colId xmlns:a16="http://schemas.microsoft.com/office/drawing/2014/main" val="3199302663"/>
                    </a:ext>
                  </a:extLst>
                </a:gridCol>
                <a:gridCol w="940294">
                  <a:extLst>
                    <a:ext uri="{9D8B030D-6E8A-4147-A177-3AD203B41FA5}">
                      <a16:colId xmlns:a16="http://schemas.microsoft.com/office/drawing/2014/main" val="2407967524"/>
                    </a:ext>
                  </a:extLst>
                </a:gridCol>
                <a:gridCol w="940294">
                  <a:extLst>
                    <a:ext uri="{9D8B030D-6E8A-4147-A177-3AD203B41FA5}">
                      <a16:colId xmlns:a16="http://schemas.microsoft.com/office/drawing/2014/main" val="1334024405"/>
                    </a:ext>
                  </a:extLst>
                </a:gridCol>
              </a:tblGrid>
              <a:tr h="607075">
                <a:tc>
                  <a:txBody>
                    <a:bodyPr/>
                    <a:lstStyle/>
                    <a:p>
                      <a:pPr algn="ctr"/>
                      <a:r>
                        <a:rPr lang="en-US" sz="1400" dirty="0">
                          <a:latin typeface="David" panose="020E0502060401010101" pitchFamily="34" charset="-79"/>
                          <a:cs typeface="David" panose="020E0502060401010101" pitchFamily="34" charset="-79"/>
                        </a:rPr>
                        <a:t>F1</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F2</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b="1" dirty="0">
                          <a:latin typeface="David" panose="020E0502060401010101" pitchFamily="34" charset="-79"/>
                          <a:cs typeface="David" panose="020E0502060401010101" pitchFamily="34" charset="-79"/>
                        </a:rPr>
                        <a:t>F1</a:t>
                      </a:r>
                      <a:r>
                        <a:rPr lang="en-IL" sz="1400" b="1" i="0" u="none" strike="noStrike" baseline="0" dirty="0">
                          <a:latin typeface="David" panose="020E0502060401010101" pitchFamily="34" charset="-79"/>
                          <a:cs typeface="David" panose="020E0502060401010101" pitchFamily="34" charset="-79"/>
                        </a:rPr>
                        <a:t>∧</a:t>
                      </a:r>
                      <a:r>
                        <a:rPr lang="en-US" sz="1400" b="1" i="0" u="none" strike="noStrike" baseline="0" dirty="0">
                          <a:latin typeface="David" panose="020E0502060401010101" pitchFamily="34" charset="-79"/>
                          <a:cs typeface="David" panose="020E0502060401010101" pitchFamily="34" charset="-79"/>
                        </a:rPr>
                        <a:t>F2</a:t>
                      </a:r>
                      <a:endParaRPr lang="en-IL" sz="14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907762010"/>
                  </a:ext>
                </a:extLst>
              </a:tr>
              <a:tr h="607075">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450161535"/>
                  </a:ext>
                </a:extLst>
              </a:tr>
              <a:tr h="607075">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272332673"/>
                  </a:ext>
                </a:extLst>
              </a:tr>
              <a:tr h="607075">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145838996"/>
                  </a:ext>
                </a:extLst>
              </a:tr>
              <a:tr h="607075">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22781037"/>
                  </a:ext>
                </a:extLst>
              </a:tr>
            </a:tbl>
          </a:graphicData>
        </a:graphic>
      </p:graphicFrame>
      <p:graphicFrame>
        <p:nvGraphicFramePr>
          <p:cNvPr id="16" name="Table 9">
            <a:extLst>
              <a:ext uri="{FF2B5EF4-FFF2-40B4-BE49-F238E27FC236}">
                <a16:creationId xmlns:a16="http://schemas.microsoft.com/office/drawing/2014/main" id="{04B9704D-6750-24F7-85A4-86E9E8781052}"/>
              </a:ext>
            </a:extLst>
          </p:cNvPr>
          <p:cNvGraphicFramePr>
            <a:graphicFrameLocks noGrp="1"/>
          </p:cNvGraphicFramePr>
          <p:nvPr>
            <p:extLst>
              <p:ext uri="{D42A27DB-BD31-4B8C-83A1-F6EECF244321}">
                <p14:modId xmlns:p14="http://schemas.microsoft.com/office/powerpoint/2010/main" val="3641315818"/>
              </p:ext>
            </p:extLst>
          </p:nvPr>
        </p:nvGraphicFramePr>
        <p:xfrm>
          <a:off x="1868789" y="2840338"/>
          <a:ext cx="1867662" cy="1816110"/>
        </p:xfrm>
        <a:graphic>
          <a:graphicData uri="http://schemas.openxmlformats.org/drawingml/2006/table">
            <a:tbl>
              <a:tblPr firstRow="1" bandRow="1">
                <a:tableStyleId>{5C22544A-7EE6-4342-B048-85BDC9FD1C3A}</a:tableStyleId>
              </a:tblPr>
              <a:tblGrid>
                <a:gridCol w="933831">
                  <a:extLst>
                    <a:ext uri="{9D8B030D-6E8A-4147-A177-3AD203B41FA5}">
                      <a16:colId xmlns:a16="http://schemas.microsoft.com/office/drawing/2014/main" val="3199302663"/>
                    </a:ext>
                  </a:extLst>
                </a:gridCol>
                <a:gridCol w="933831">
                  <a:extLst>
                    <a:ext uri="{9D8B030D-6E8A-4147-A177-3AD203B41FA5}">
                      <a16:colId xmlns:a16="http://schemas.microsoft.com/office/drawing/2014/main" val="1334024405"/>
                    </a:ext>
                  </a:extLst>
                </a:gridCol>
              </a:tblGrid>
              <a:tr h="605370">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IL" sz="1400" b="0" u="none" strike="noStrike" baseline="0" dirty="0">
                          <a:latin typeface="David" panose="020E0502060401010101" pitchFamily="34" charset="-79"/>
                          <a:cs typeface="David" panose="020E0502060401010101" pitchFamily="34" charset="-79"/>
                        </a:rPr>
                        <a:t>￢</a:t>
                      </a:r>
                      <a:r>
                        <a:rPr lang="en-US" sz="1400" b="1" u="none" strike="noStrike" baseline="0" dirty="0">
                          <a:latin typeface="David" panose="020E0502060401010101" pitchFamily="34" charset="-79"/>
                          <a:cs typeface="David" panose="020E0502060401010101" pitchFamily="34" charset="-79"/>
                        </a:rPr>
                        <a:t>F</a:t>
                      </a:r>
                      <a:endParaRPr lang="en-IL" sz="14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907762010"/>
                  </a:ext>
                </a:extLst>
              </a:tr>
              <a:tr h="605370">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450161535"/>
                  </a:ext>
                </a:extLst>
              </a:tr>
              <a:tr h="605370">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272332673"/>
                  </a:ext>
                </a:extLst>
              </a:tr>
            </a:tbl>
          </a:graphicData>
        </a:graphic>
      </p:graphicFrame>
    </p:spTree>
    <p:extLst>
      <p:ext uri="{BB962C8B-B14F-4D97-AF65-F5344CB8AC3E}">
        <p14:creationId xmlns:p14="http://schemas.microsoft.com/office/powerpoint/2010/main" val="891393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681CC5-6026-4F6C-4CBB-5ED9CF46A72E}"/>
              </a:ext>
            </a:extLst>
          </p:cNvPr>
          <p:cNvSpPr>
            <a:spLocks noGrp="1"/>
          </p:cNvSpPr>
          <p:nvPr>
            <p:ph type="title"/>
          </p:nvPr>
        </p:nvSpPr>
        <p:spPr>
          <a:xfrm>
            <a:off x="1154953" y="973668"/>
            <a:ext cx="9616880" cy="706964"/>
          </a:xfrm>
        </p:spPr>
        <p:txBody>
          <a:bodyPr/>
          <a:lstStyle/>
          <a:p>
            <a:pPr algn="ctr"/>
            <a:r>
              <a:rPr lang="en-US" dirty="0"/>
              <a:t>Another Interpretation</a:t>
            </a:r>
          </a:p>
        </p:txBody>
      </p:sp>
      <p:sp>
        <p:nvSpPr>
          <p:cNvPr id="3" name="מציין מיקום תוכן 2">
            <a:extLst>
              <a:ext uri="{FF2B5EF4-FFF2-40B4-BE49-F238E27FC236}">
                <a16:creationId xmlns:a16="http://schemas.microsoft.com/office/drawing/2014/main" id="{EA0CB06F-2745-DB85-735F-3210052E1010}"/>
              </a:ext>
            </a:extLst>
          </p:cNvPr>
          <p:cNvSpPr>
            <a:spLocks noGrp="1"/>
          </p:cNvSpPr>
          <p:nvPr>
            <p:ph idx="1"/>
          </p:nvPr>
        </p:nvSpPr>
        <p:spPr>
          <a:xfrm>
            <a:off x="1154954" y="2603500"/>
            <a:ext cx="9878805" cy="3416300"/>
          </a:xfrm>
        </p:spPr>
        <p:txBody>
          <a:bodyPr>
            <a:normAutofit/>
          </a:bodyPr>
          <a:lstStyle/>
          <a:p>
            <a:pPr algn="l"/>
            <a:r>
              <a:rPr lang="en-US" sz="2200" dirty="0">
                <a:latin typeface="David" panose="020E0502060401010101" pitchFamily="34" charset="-79"/>
                <a:cs typeface="David" panose="020E0502060401010101" pitchFamily="34" charset="-79"/>
              </a:rPr>
              <a:t>Let’s take the formula F: </a:t>
            </a:r>
            <a:r>
              <a:rPr lang="en-US" sz="2200" b="0" i="0" u="none" strike="noStrike" baseline="0" dirty="0">
                <a:latin typeface="David" panose="020E0502060401010101" pitchFamily="34" charset="-79"/>
                <a:cs typeface="David" panose="020E0502060401010101" pitchFamily="34" charset="-79"/>
              </a:rPr>
              <a:t>∀x. f(x)%g(x)</a:t>
            </a:r>
          </a:p>
          <a:p>
            <a:pPr algn="l"/>
            <a:r>
              <a:rPr lang="en-US" sz="2200" dirty="0">
                <a:solidFill>
                  <a:schemeClr val="tx1"/>
                </a:solidFill>
                <a:latin typeface="David" panose="020E0502060401010101" pitchFamily="34" charset="-79"/>
                <a:cs typeface="David" panose="020E0502060401010101" pitchFamily="34" charset="-79"/>
              </a:rPr>
              <a:t>The formula </a:t>
            </a:r>
            <a:r>
              <a:rPr lang="en-US" sz="2200" b="0" i="0" u="none" strike="noStrike" baseline="0" dirty="0">
                <a:solidFill>
                  <a:schemeClr val="tx1"/>
                </a:solidFill>
                <a:latin typeface="David" panose="020E0502060401010101" pitchFamily="34" charset="-79"/>
                <a:cs typeface="David" panose="020E0502060401010101" pitchFamily="34" charset="-79"/>
              </a:rPr>
              <a:t>contains the binary function symbol %, the quantifier </a:t>
            </a:r>
            <a:r>
              <a:rPr lang="en-US" sz="2200" b="0" i="0" u="none" strike="noStrike" baseline="0" dirty="0">
                <a:latin typeface="David" panose="020E0502060401010101" pitchFamily="34" charset="-79"/>
                <a:cs typeface="David" panose="020E0502060401010101" pitchFamily="34" charset="-79"/>
              </a:rPr>
              <a:t>∀x,</a:t>
            </a:r>
            <a:r>
              <a:rPr lang="en-US" sz="2200" b="0" i="0" u="none" strike="noStrike" baseline="0" dirty="0">
                <a:solidFill>
                  <a:schemeClr val="tx1"/>
                </a:solidFill>
                <a:latin typeface="David" panose="020E0502060401010101" pitchFamily="34" charset="-79"/>
                <a:cs typeface="David" panose="020E0502060401010101" pitchFamily="34" charset="-79"/>
              </a:rPr>
              <a:t> and the variables f(x), g(x).</a:t>
            </a:r>
          </a:p>
          <a:p>
            <a:pPr algn="l"/>
            <a:r>
              <a:rPr lang="en-US" sz="2200" b="0" i="0" u="none" strike="noStrike" baseline="0" dirty="0">
                <a:solidFill>
                  <a:schemeClr val="tx1"/>
                </a:solidFill>
                <a:latin typeface="David" panose="020E0502060401010101" pitchFamily="34" charset="-79"/>
                <a:cs typeface="David" panose="020E0502060401010101" pitchFamily="34" charset="-79"/>
              </a:rPr>
              <a:t>As mentioned before: % is just a symbol.</a:t>
            </a:r>
          </a:p>
          <a:p>
            <a:pPr algn="l"/>
            <a:r>
              <a:rPr lang="en-US" sz="2200" dirty="0">
                <a:solidFill>
                  <a:schemeClr val="tx1"/>
                </a:solidFill>
                <a:latin typeface="David" panose="020E0502060401010101" pitchFamily="34" charset="-79"/>
                <a:cs typeface="David" panose="020E0502060401010101" pitchFamily="34" charset="-79"/>
              </a:rPr>
              <a:t>This time, the % symbol won’t have the intuitive meaning it always does.</a:t>
            </a:r>
          </a:p>
          <a:p>
            <a:pPr algn="l"/>
            <a:r>
              <a:rPr lang="en-US" sz="2200" dirty="0">
                <a:solidFill>
                  <a:schemeClr val="tx1"/>
                </a:solidFill>
                <a:latin typeface="David" panose="020E0502060401010101" pitchFamily="34" charset="-79"/>
                <a:cs typeface="David" panose="020E0502060401010101" pitchFamily="34" charset="-79"/>
              </a:rPr>
              <a:t>Let’s assign % to be !=.</a:t>
            </a:r>
            <a:endParaRPr lang="en-US" sz="2200" b="0" i="0" u="none" strike="noStrike" baseline="0" dirty="0">
              <a:solidFill>
                <a:schemeClr val="tx1"/>
              </a:solidFill>
              <a:latin typeface="David" panose="020E0502060401010101" pitchFamily="34" charset="-79"/>
              <a:cs typeface="David" panose="020E0502060401010101" pitchFamily="34" charset="-79"/>
            </a:endParaRPr>
          </a:p>
          <a:p>
            <a:pPr algn="l"/>
            <a:r>
              <a:rPr lang="en-US" sz="2200" b="0" i="0" u="none" strike="noStrike" baseline="0" dirty="0">
                <a:solidFill>
                  <a:schemeClr val="tx1"/>
                </a:solidFill>
                <a:latin typeface="David" panose="020E0502060401010101" pitchFamily="34" charset="-79"/>
                <a:cs typeface="David" panose="020E0502060401010101" pitchFamily="34" charset="-79"/>
              </a:rPr>
              <a:t>This time, the domain is D=</a:t>
            </a:r>
            <a:r>
              <a:rPr lang="en-US" sz="2200" b="0" i="0" u="none" strike="noStrike" baseline="0" dirty="0">
                <a:latin typeface="David" panose="020E0502060401010101" pitchFamily="34" charset="-79"/>
                <a:cs typeface="David" panose="020E0502060401010101" pitchFamily="34" charset="-79"/>
              </a:rPr>
              <a:t>{◦, •}.</a:t>
            </a:r>
            <a:endParaRPr lang="en-US" sz="22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08393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6537CD-2E17-A686-2777-D2919A074925}"/>
              </a:ext>
            </a:extLst>
          </p:cNvPr>
          <p:cNvSpPr>
            <a:spLocks noGrp="1"/>
          </p:cNvSpPr>
          <p:nvPr>
            <p:ph type="title"/>
          </p:nvPr>
        </p:nvSpPr>
        <p:spPr>
          <a:xfrm>
            <a:off x="1154954" y="973668"/>
            <a:ext cx="9616880" cy="706964"/>
          </a:xfrm>
        </p:spPr>
        <p:txBody>
          <a:bodyPr/>
          <a:lstStyle/>
          <a:p>
            <a:pPr algn="ctr"/>
            <a:r>
              <a:rPr lang="en-US" dirty="0"/>
              <a:t>Another Interpretation</a:t>
            </a:r>
          </a:p>
        </p:txBody>
      </p:sp>
      <p:sp>
        <p:nvSpPr>
          <p:cNvPr id="3" name="מציין מיקום תוכן 2">
            <a:extLst>
              <a:ext uri="{FF2B5EF4-FFF2-40B4-BE49-F238E27FC236}">
                <a16:creationId xmlns:a16="http://schemas.microsoft.com/office/drawing/2014/main" id="{969B50EA-9EBC-29B5-39D7-9593734D8001}"/>
              </a:ext>
            </a:extLst>
          </p:cNvPr>
          <p:cNvSpPr>
            <a:spLocks noGrp="1"/>
          </p:cNvSpPr>
          <p:nvPr>
            <p:ph idx="1"/>
          </p:nvPr>
        </p:nvSpPr>
        <p:spPr/>
        <p:txBody>
          <a:bodyPr>
            <a:normAutofit/>
          </a:bodyPr>
          <a:lstStyle/>
          <a:p>
            <a:r>
              <a:rPr lang="en-US" sz="2200" b="0" i="0" u="none" strike="noStrike" baseline="0" dirty="0">
                <a:solidFill>
                  <a:schemeClr val="tx1"/>
                </a:solidFill>
                <a:latin typeface="David" panose="020E0502060401010101" pitchFamily="34" charset="-79"/>
                <a:cs typeface="David" panose="020E0502060401010101" pitchFamily="34" charset="-79"/>
              </a:rPr>
              <a:t>We construct a “ non-standard” interpretation </a:t>
            </a:r>
            <a:r>
              <a:rPr lang="en-US" sz="2200" dirty="0">
                <a:solidFill>
                  <a:schemeClr val="tx1"/>
                </a:solidFill>
                <a:latin typeface="David" panose="020E0502060401010101" pitchFamily="34" charset="-79"/>
                <a:cs typeface="David" panose="020E0502060401010101" pitchFamily="34" charset="-79"/>
              </a:rPr>
              <a:t>I: (D,</a:t>
            </a:r>
            <a:r>
              <a:rPr lang="el-GR" sz="1800" b="0" i="0" u="none" strike="noStrike" baseline="0" dirty="0">
                <a:latin typeface="CMMI10"/>
              </a:rPr>
              <a:t> </a:t>
            </a:r>
            <a:r>
              <a:rPr lang="el-GR" sz="2200" b="0" i="0" u="none" strike="noStrike" baseline="0" dirty="0">
                <a:latin typeface="CMMI10"/>
                <a:cs typeface="David" panose="020E0502060401010101" pitchFamily="34" charset="-79"/>
              </a:rPr>
              <a:t>α</a:t>
            </a:r>
            <a:r>
              <a:rPr lang="en-US" sz="2200" b="0" i="0" u="none" strike="noStrike" baseline="0" dirty="0">
                <a:latin typeface="David" panose="020E0502060401010101" pitchFamily="34" charset="-79"/>
                <a:cs typeface="David" panose="020E0502060401010101" pitchFamily="34" charset="-79"/>
              </a:rPr>
              <a:t>I</a:t>
            </a:r>
            <a:r>
              <a:rPr lang="en-US" sz="1800" b="0" i="0" u="none" strike="noStrike" baseline="0" dirty="0">
                <a:latin typeface="CMMI7"/>
              </a:rPr>
              <a:t>) </a:t>
            </a:r>
            <a:r>
              <a:rPr lang="en-US" sz="2200" dirty="0">
                <a:solidFill>
                  <a:schemeClr val="tx1"/>
                </a:solidFill>
                <a:latin typeface="David" panose="020E0502060401010101" pitchFamily="34" charset="-79"/>
                <a:cs typeface="David" panose="020E0502060401010101" pitchFamily="34" charset="-79"/>
              </a:rPr>
              <a:t>where:</a:t>
            </a:r>
          </a:p>
          <a:p>
            <a:pPr marL="0" indent="0">
              <a:buNone/>
            </a:pPr>
            <a:r>
              <a:rPr lang="en-US" sz="2200" b="0" i="0" u="none" strike="noStrike" baseline="0" dirty="0">
                <a:latin typeface="CMMI10"/>
                <a:cs typeface="David" panose="020E0502060401010101" pitchFamily="34" charset="-79"/>
              </a:rPr>
              <a:t>	</a:t>
            </a:r>
            <a:r>
              <a:rPr lang="el-GR" sz="2200" b="0" i="0" u="none" strike="noStrike" baseline="0" dirty="0">
                <a:latin typeface="CMMI10"/>
                <a:cs typeface="David" panose="020E0502060401010101" pitchFamily="34" charset="-79"/>
              </a:rPr>
              <a:t>α</a:t>
            </a:r>
            <a:r>
              <a:rPr lang="en-US" sz="2200" b="0" i="0" u="none" strike="noStrike" baseline="0" dirty="0">
                <a:latin typeface="David" panose="020E0502060401010101" pitchFamily="34" charset="-79"/>
                <a:cs typeface="David" panose="020E0502060401010101" pitchFamily="34" charset="-79"/>
              </a:rPr>
              <a:t>I: </a:t>
            </a:r>
            <a:r>
              <a:rPr lang="en-US" sz="2200" b="0" i="0" u="none" strike="noStrike" baseline="0" dirty="0">
                <a:solidFill>
                  <a:schemeClr val="tx1"/>
                </a:solidFill>
                <a:latin typeface="David" panose="020E0502060401010101" pitchFamily="34" charset="-79"/>
                <a:cs typeface="David" panose="020E0502060401010101" pitchFamily="34" charset="-79"/>
              </a:rPr>
              <a:t>{+= !=, </a:t>
            </a:r>
            <a:r>
              <a:rPr lang="en-US" sz="2200" b="0" i="0" u="none" strike="noStrike" baseline="0" dirty="0">
                <a:latin typeface="David" panose="020E0502060401010101" pitchFamily="34" charset="-79"/>
                <a:cs typeface="David" panose="020E0502060401010101" pitchFamily="34" charset="-79"/>
              </a:rPr>
              <a:t>f(◦) → ◦, f(•) → •, g(◦) → •, g(•) → ◦}</a:t>
            </a:r>
            <a:r>
              <a:rPr lang="en-US" sz="2200" dirty="0">
                <a:latin typeface="David" panose="020E0502060401010101" pitchFamily="34" charset="-79"/>
                <a:cs typeface="David" panose="020E0502060401010101" pitchFamily="34" charset="-79"/>
              </a:rPr>
              <a:t>.</a:t>
            </a:r>
          </a:p>
          <a:p>
            <a:r>
              <a:rPr lang="en-US" sz="2200" dirty="0">
                <a:latin typeface="David" panose="020E0502060401010101" pitchFamily="34" charset="-79"/>
                <a:cs typeface="David" panose="020E0502060401010101" pitchFamily="34" charset="-79"/>
              </a:rPr>
              <a:t>So, by now we can see that we </a:t>
            </a:r>
            <a:r>
              <a:rPr lang="en-US" sz="2200" dirty="0">
                <a:solidFill>
                  <a:srgbClr val="FF0000"/>
                </a:solidFill>
                <a:latin typeface="David" panose="020E0502060401010101" pitchFamily="34" charset="-79"/>
                <a:cs typeface="David" panose="020E0502060401010101" pitchFamily="34" charset="-79"/>
              </a:rPr>
              <a:t>don’t have to use the regular symbols </a:t>
            </a:r>
            <a:r>
              <a:rPr lang="en-US" sz="2200" dirty="0">
                <a:latin typeface="David" panose="020E0502060401010101" pitchFamily="34" charset="-79"/>
                <a:cs typeface="David" panose="020E0502060401010101" pitchFamily="34" charset="-79"/>
              </a:rPr>
              <a:t>we are used to, </a:t>
            </a:r>
            <a:r>
              <a:rPr lang="en-US" sz="2200" dirty="0">
                <a:solidFill>
                  <a:srgbClr val="FF0000"/>
                </a:solidFill>
                <a:latin typeface="David" panose="020E0502060401010101" pitchFamily="34" charset="-79"/>
                <a:cs typeface="David" panose="020E0502060401010101" pitchFamily="34" charset="-79"/>
              </a:rPr>
              <a:t>nor the “standard” domain</a:t>
            </a:r>
            <a:r>
              <a:rPr lang="en-US" sz="2200"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2592627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F under interpretation</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lstStyle/>
          <a:p>
            <a:endParaRPr lang="en-US" dirty="0"/>
          </a:p>
          <a:p>
            <a:endParaRPr lang="en-IL" dirty="0"/>
          </a:p>
        </p:txBody>
      </p:sp>
      <p:pic>
        <p:nvPicPr>
          <p:cNvPr id="7" name="תמונה 6">
            <a:extLst>
              <a:ext uri="{FF2B5EF4-FFF2-40B4-BE49-F238E27FC236}">
                <a16:creationId xmlns:a16="http://schemas.microsoft.com/office/drawing/2014/main" id="{BB9AE745-A9C0-5160-01C0-20A186DBDA83}"/>
              </a:ext>
            </a:extLst>
          </p:cNvPr>
          <p:cNvPicPr>
            <a:picLocks noChangeAspect="1"/>
          </p:cNvPicPr>
          <p:nvPr/>
        </p:nvPicPr>
        <p:blipFill>
          <a:blip r:embed="rId2"/>
          <a:stretch>
            <a:fillRect/>
          </a:stretch>
        </p:blipFill>
        <p:spPr>
          <a:xfrm>
            <a:off x="609804" y="2684151"/>
            <a:ext cx="10828958" cy="2644369"/>
          </a:xfrm>
          <a:prstGeom prst="rect">
            <a:avLst/>
          </a:prstGeom>
        </p:spPr>
      </p:pic>
    </p:spTree>
    <p:extLst>
      <p:ext uri="{BB962C8B-B14F-4D97-AF65-F5344CB8AC3E}">
        <p14:creationId xmlns:p14="http://schemas.microsoft.com/office/powerpoint/2010/main" val="2457471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A821C8-4D88-1594-3F26-FAAA0DC849E4}"/>
              </a:ext>
            </a:extLst>
          </p:cNvPr>
          <p:cNvSpPr>
            <a:spLocks noGrp="1"/>
          </p:cNvSpPr>
          <p:nvPr>
            <p:ph type="title"/>
          </p:nvPr>
        </p:nvSpPr>
        <p:spPr/>
        <p:txBody>
          <a:bodyPr/>
          <a:lstStyle/>
          <a:p>
            <a:pPr algn="ctr"/>
            <a:r>
              <a:rPr lang="en-US" dirty="0"/>
              <a:t>F under interpretation</a:t>
            </a:r>
          </a:p>
        </p:txBody>
      </p:sp>
      <p:sp>
        <p:nvSpPr>
          <p:cNvPr id="3" name="מציין מיקום תוכן 2">
            <a:extLst>
              <a:ext uri="{FF2B5EF4-FFF2-40B4-BE49-F238E27FC236}">
                <a16:creationId xmlns:a16="http://schemas.microsoft.com/office/drawing/2014/main" id="{B4E51A72-AA9A-F4F1-8B16-AFE5BDEE2991}"/>
              </a:ext>
            </a:extLst>
          </p:cNvPr>
          <p:cNvSpPr>
            <a:spLocks noGrp="1"/>
          </p:cNvSpPr>
          <p:nvPr>
            <p:ph idx="1"/>
          </p:nvPr>
        </p:nvSpPr>
        <p:spPr/>
        <p:txBody>
          <a:bodyPr>
            <a:normAutofit/>
          </a:bodyPr>
          <a:lstStyle/>
          <a:p>
            <a:pPr algn="l"/>
            <a:r>
              <a:rPr lang="en-US" sz="2200" b="0" i="0" u="none" strike="noStrike" baseline="0" dirty="0">
                <a:solidFill>
                  <a:schemeClr val="tx1"/>
                </a:solidFill>
                <a:latin typeface="David" panose="020E0502060401010101" pitchFamily="34" charset="-79"/>
                <a:cs typeface="David" panose="020E0502060401010101" pitchFamily="34" charset="-79"/>
              </a:rPr>
              <a:t>Assume that formulae F1 and F2 have fixed truth values.</a:t>
            </a:r>
          </a:p>
          <a:p>
            <a:pPr algn="l"/>
            <a:r>
              <a:rPr lang="en-US" sz="2200" b="0" i="0" u="none" strike="noStrike" baseline="0" dirty="0">
                <a:solidFill>
                  <a:schemeClr val="tx1"/>
                </a:solidFill>
                <a:latin typeface="David" panose="020E0502060401010101" pitchFamily="34" charset="-79"/>
                <a:cs typeface="David" panose="020E0502060401010101" pitchFamily="34" charset="-79"/>
              </a:rPr>
              <a:t>From these formulae, evaluate the semantics of more complex formulae. The logical connectives are handled in FOL in precisely the same way as in PL:</a:t>
            </a:r>
            <a:endParaRPr lang="en-US" sz="2200" dirty="0">
              <a:solidFill>
                <a:schemeClr val="tx1"/>
              </a:solidFill>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9F63877C-B46B-5387-7AF3-00AF98153EC1}"/>
              </a:ext>
            </a:extLst>
          </p:cNvPr>
          <p:cNvPicPr>
            <a:picLocks noChangeAspect="1"/>
          </p:cNvPicPr>
          <p:nvPr/>
        </p:nvPicPr>
        <p:blipFill>
          <a:blip r:embed="rId2"/>
          <a:stretch>
            <a:fillRect/>
          </a:stretch>
        </p:blipFill>
        <p:spPr>
          <a:xfrm>
            <a:off x="1154953" y="4145098"/>
            <a:ext cx="9190516" cy="2103302"/>
          </a:xfrm>
          <a:prstGeom prst="rect">
            <a:avLst/>
          </a:prstGeom>
        </p:spPr>
      </p:pic>
    </p:spTree>
    <p:extLst>
      <p:ext uri="{BB962C8B-B14F-4D97-AF65-F5344CB8AC3E}">
        <p14:creationId xmlns:p14="http://schemas.microsoft.com/office/powerpoint/2010/main" val="2304888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Back to the last 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3" y="2585571"/>
            <a:ext cx="8761412" cy="3416300"/>
          </a:xfrm>
        </p:spPr>
        <p:txBody>
          <a:bodyPr/>
          <a:lstStyle/>
          <a:p>
            <a:r>
              <a:rPr lang="en-US" sz="2200" b="0" i="0" u="none" strike="noStrike" baseline="0" dirty="0">
                <a:latin typeface="David" panose="020E0502060401010101" pitchFamily="34" charset="-79"/>
                <a:cs typeface="David" panose="020E0502060401010101" pitchFamily="34" charset="-79"/>
              </a:rPr>
              <a:t>Recall the formula:</a:t>
            </a:r>
          </a:p>
          <a:p>
            <a:pPr marL="0" indent="0">
              <a:buNone/>
            </a:pPr>
            <a:br>
              <a:rPr lang="en-US" sz="1800" b="0" i="0" u="none" strike="noStrike" baseline="0" dirty="0">
                <a:latin typeface="CMR10"/>
              </a:rPr>
            </a:br>
            <a:endParaRPr lang="en-IL" dirty="0"/>
          </a:p>
        </p:txBody>
      </p:sp>
      <p:pic>
        <p:nvPicPr>
          <p:cNvPr id="5" name="תמונה 4">
            <a:extLst>
              <a:ext uri="{FF2B5EF4-FFF2-40B4-BE49-F238E27FC236}">
                <a16:creationId xmlns:a16="http://schemas.microsoft.com/office/drawing/2014/main" id="{C93A13A3-9DF6-B952-07E7-9024ECC9C5BE}"/>
              </a:ext>
            </a:extLst>
          </p:cNvPr>
          <p:cNvPicPr>
            <a:picLocks noChangeAspect="1"/>
          </p:cNvPicPr>
          <p:nvPr/>
        </p:nvPicPr>
        <p:blipFill>
          <a:blip r:embed="rId2"/>
          <a:stretch>
            <a:fillRect/>
          </a:stretch>
        </p:blipFill>
        <p:spPr>
          <a:xfrm>
            <a:off x="3709846" y="2541753"/>
            <a:ext cx="4115157" cy="556308"/>
          </a:xfrm>
          <a:prstGeom prst="rect">
            <a:avLst/>
          </a:prstGeom>
        </p:spPr>
      </p:pic>
      <p:pic>
        <p:nvPicPr>
          <p:cNvPr id="7" name="תמונה 6">
            <a:extLst>
              <a:ext uri="{FF2B5EF4-FFF2-40B4-BE49-F238E27FC236}">
                <a16:creationId xmlns:a16="http://schemas.microsoft.com/office/drawing/2014/main" id="{B1418D3C-81A5-E1A9-3CBC-8FFD98027060}"/>
              </a:ext>
            </a:extLst>
          </p:cNvPr>
          <p:cNvPicPr>
            <a:picLocks noChangeAspect="1"/>
          </p:cNvPicPr>
          <p:nvPr/>
        </p:nvPicPr>
        <p:blipFill>
          <a:blip r:embed="rId3"/>
          <a:stretch>
            <a:fillRect/>
          </a:stretch>
        </p:blipFill>
        <p:spPr>
          <a:xfrm>
            <a:off x="1534750" y="3016138"/>
            <a:ext cx="5357324" cy="480102"/>
          </a:xfrm>
          <a:prstGeom prst="rect">
            <a:avLst/>
          </a:prstGeom>
        </p:spPr>
      </p:pic>
      <p:pic>
        <p:nvPicPr>
          <p:cNvPr id="9" name="תמונה 8">
            <a:extLst>
              <a:ext uri="{FF2B5EF4-FFF2-40B4-BE49-F238E27FC236}">
                <a16:creationId xmlns:a16="http://schemas.microsoft.com/office/drawing/2014/main" id="{8D3E67F5-6F30-F384-F498-9575A509243E}"/>
              </a:ext>
            </a:extLst>
          </p:cNvPr>
          <p:cNvPicPr>
            <a:picLocks noChangeAspect="1"/>
          </p:cNvPicPr>
          <p:nvPr/>
        </p:nvPicPr>
        <p:blipFill>
          <a:blip r:embed="rId4"/>
          <a:stretch>
            <a:fillRect/>
          </a:stretch>
        </p:blipFill>
        <p:spPr>
          <a:xfrm>
            <a:off x="1324579" y="3528628"/>
            <a:ext cx="8885690" cy="495343"/>
          </a:xfrm>
          <a:prstGeom prst="rect">
            <a:avLst/>
          </a:prstGeom>
        </p:spPr>
      </p:pic>
      <p:pic>
        <p:nvPicPr>
          <p:cNvPr id="11" name="תמונה 10">
            <a:extLst>
              <a:ext uri="{FF2B5EF4-FFF2-40B4-BE49-F238E27FC236}">
                <a16:creationId xmlns:a16="http://schemas.microsoft.com/office/drawing/2014/main" id="{8A810DDF-DF26-D4AB-7F0B-73E93E22B06C}"/>
              </a:ext>
            </a:extLst>
          </p:cNvPr>
          <p:cNvPicPr>
            <a:picLocks noChangeAspect="1"/>
          </p:cNvPicPr>
          <p:nvPr/>
        </p:nvPicPr>
        <p:blipFill>
          <a:blip r:embed="rId5"/>
          <a:stretch>
            <a:fillRect/>
          </a:stretch>
        </p:blipFill>
        <p:spPr>
          <a:xfrm>
            <a:off x="1324579" y="4117662"/>
            <a:ext cx="9327688" cy="1928027"/>
          </a:xfrm>
          <a:prstGeom prst="rect">
            <a:avLst/>
          </a:prstGeom>
        </p:spPr>
      </p:pic>
    </p:spTree>
    <p:extLst>
      <p:ext uri="{BB962C8B-B14F-4D97-AF65-F5344CB8AC3E}">
        <p14:creationId xmlns:p14="http://schemas.microsoft.com/office/powerpoint/2010/main" val="1764962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Satisfiability and Validity</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pPr algn="l"/>
            <a:r>
              <a:rPr lang="en-US" sz="2200" b="0" i="0" u="none" strike="noStrike" baseline="0" dirty="0">
                <a:solidFill>
                  <a:schemeClr val="tx1"/>
                </a:solidFill>
                <a:latin typeface="David" panose="020E0502060401010101" pitchFamily="34" charset="-79"/>
                <a:cs typeface="David" panose="020E0502060401010101" pitchFamily="34" charset="-79"/>
              </a:rPr>
              <a:t>A formula F is said to be satisfiable </a:t>
            </a:r>
            <a:r>
              <a:rPr lang="en-US" sz="2200" b="0" i="0" u="none" strike="noStrike" baseline="0" dirty="0" err="1">
                <a:solidFill>
                  <a:schemeClr val="tx1"/>
                </a:solidFill>
                <a:latin typeface="David" panose="020E0502060401010101" pitchFamily="34" charset="-79"/>
                <a:cs typeface="David" panose="020E0502060401010101" pitchFamily="34" charset="-79"/>
              </a:rPr>
              <a:t>iff</a:t>
            </a:r>
            <a:r>
              <a:rPr lang="en-US" sz="2200" b="0" i="0" u="none" strike="noStrike" baseline="0" dirty="0">
                <a:solidFill>
                  <a:schemeClr val="tx1"/>
                </a:solidFill>
                <a:latin typeface="David" panose="020E0502060401010101" pitchFamily="34" charset="-79"/>
                <a:cs typeface="David" panose="020E0502060401010101" pitchFamily="34" charset="-79"/>
              </a:rPr>
              <a:t> there exists an interpretation I such that I |= F.</a:t>
            </a:r>
          </a:p>
          <a:p>
            <a:pPr algn="l"/>
            <a:r>
              <a:rPr lang="en-US" sz="2200" b="0" i="0" u="none" strike="noStrike" baseline="0" dirty="0">
                <a:solidFill>
                  <a:schemeClr val="tx1"/>
                </a:solidFill>
                <a:latin typeface="David" panose="020E0502060401010101" pitchFamily="34" charset="-79"/>
                <a:cs typeface="David" panose="020E0502060401010101" pitchFamily="34" charset="-79"/>
              </a:rPr>
              <a:t>A formula F is said to be valid </a:t>
            </a:r>
            <a:r>
              <a:rPr lang="en-US" sz="2200" b="0" i="0" u="none" strike="noStrike" baseline="0" dirty="0" err="1">
                <a:solidFill>
                  <a:schemeClr val="tx1"/>
                </a:solidFill>
                <a:latin typeface="David" panose="020E0502060401010101" pitchFamily="34" charset="-79"/>
                <a:cs typeface="David" panose="020E0502060401010101" pitchFamily="34" charset="-79"/>
              </a:rPr>
              <a:t>iff</a:t>
            </a:r>
            <a:r>
              <a:rPr lang="en-US" sz="2200" b="0" i="0" u="none" strike="noStrike" baseline="0" dirty="0">
                <a:solidFill>
                  <a:schemeClr val="tx1"/>
                </a:solidFill>
                <a:latin typeface="David" panose="020E0502060401010101" pitchFamily="34" charset="-79"/>
                <a:cs typeface="David" panose="020E0502060401010101" pitchFamily="34" charset="-79"/>
              </a:rPr>
              <a:t> for all interpretations I, I |= F.</a:t>
            </a:r>
          </a:p>
          <a:p>
            <a:pPr algn="l"/>
            <a:r>
              <a:rPr lang="en-US" sz="2200" b="0" i="0" u="none" strike="noStrike" baseline="0" dirty="0">
                <a:solidFill>
                  <a:schemeClr val="tx1"/>
                </a:solidFill>
                <a:latin typeface="David" panose="020E0502060401010101" pitchFamily="34" charset="-79"/>
                <a:cs typeface="David" panose="020E0502060401010101" pitchFamily="34" charset="-79"/>
              </a:rPr>
              <a:t>Recall that satisfiability and validity are dual: </a:t>
            </a:r>
            <a:br>
              <a:rPr lang="en-US" sz="2200" b="0" i="0" u="none" strike="noStrike" baseline="0" dirty="0">
                <a:latin typeface="David" panose="020E0502060401010101" pitchFamily="34" charset="-79"/>
                <a:cs typeface="David" panose="020E0502060401010101" pitchFamily="34" charset="-79"/>
              </a:rPr>
            </a:br>
            <a:r>
              <a:rPr lang="he-IL" sz="2200" b="0" i="0" u="none" strike="noStrike" baseline="0" dirty="0">
                <a:latin typeface="David" panose="020E0502060401010101" pitchFamily="34" charset="-79"/>
                <a:cs typeface="David" panose="020E0502060401010101" pitchFamily="34" charset="-79"/>
              </a:rPr>
              <a:t>			</a:t>
            </a:r>
            <a:r>
              <a:rPr lang="en-US" sz="2200" b="1" i="0" u="none" strike="noStrike" baseline="0" dirty="0">
                <a:solidFill>
                  <a:srgbClr val="FF0000"/>
                </a:solidFill>
                <a:latin typeface="David" panose="020E0502060401010101" pitchFamily="34" charset="-79"/>
                <a:cs typeface="David" panose="020E0502060401010101" pitchFamily="34" charset="-79"/>
              </a:rPr>
              <a:t>F is valid </a:t>
            </a:r>
            <a:r>
              <a:rPr lang="en-US" sz="2200" b="1" i="0" u="none" strike="noStrike" baseline="0" dirty="0" err="1">
                <a:solidFill>
                  <a:srgbClr val="FF0000"/>
                </a:solidFill>
                <a:latin typeface="David" panose="020E0502060401010101" pitchFamily="34" charset="-79"/>
                <a:cs typeface="David" panose="020E0502060401010101" pitchFamily="34" charset="-79"/>
              </a:rPr>
              <a:t>iff</a:t>
            </a:r>
            <a:r>
              <a:rPr lang="en-US" sz="2200" b="1" i="0" u="none" strike="noStrike" baseline="0" dirty="0">
                <a:solidFill>
                  <a:srgbClr val="FF0000"/>
                </a:solidFill>
                <a:latin typeface="David" panose="020E0502060401010101" pitchFamily="34" charset="-79"/>
                <a:cs typeface="David" panose="020E0502060401010101" pitchFamily="34" charset="-79"/>
              </a:rPr>
              <a:t> ￢F is unsatisfiable.</a:t>
            </a:r>
            <a:br>
              <a:rPr lang="en-US" sz="2200" b="0" i="0" u="none" strike="noStrike" baseline="0" dirty="0">
                <a:solidFill>
                  <a:srgbClr val="FF0000"/>
                </a:solidFill>
                <a:latin typeface="David" panose="020E0502060401010101" pitchFamily="34" charset="-79"/>
                <a:cs typeface="David" panose="020E0502060401010101" pitchFamily="34" charset="-79"/>
              </a:rPr>
            </a:br>
            <a:r>
              <a:rPr lang="en-US" sz="2200" b="0" i="0" u="none" strike="noStrike" baseline="0" dirty="0">
                <a:solidFill>
                  <a:srgbClr val="FF0000"/>
                </a:solidFill>
                <a:latin typeface="David" panose="020E0502060401010101" pitchFamily="34" charset="-79"/>
                <a:cs typeface="David" panose="020E0502060401010101" pitchFamily="34" charset="-79"/>
              </a:rPr>
              <a:t>			</a:t>
            </a:r>
            <a:br>
              <a:rPr lang="en-US" sz="2200" b="0" i="0" u="none" strike="noStrike" baseline="0" dirty="0">
                <a:solidFill>
                  <a:srgbClr val="FF0000"/>
                </a:solidFill>
                <a:latin typeface="David" panose="020E0502060401010101" pitchFamily="34" charset="-79"/>
                <a:cs typeface="David" panose="020E0502060401010101" pitchFamily="34" charset="-79"/>
              </a:rPr>
            </a:br>
            <a:r>
              <a:rPr lang="en-US" sz="2200" b="0" i="0" u="none" strike="noStrike" baseline="0" dirty="0">
                <a:solidFill>
                  <a:srgbClr val="FF0000"/>
                </a:solidFill>
                <a:latin typeface="David" panose="020E0502060401010101" pitchFamily="34" charset="-79"/>
                <a:cs typeface="David" panose="020E0502060401010101" pitchFamily="34" charset="-79"/>
              </a:rPr>
              <a:t>					Who </a:t>
            </a:r>
            <a:r>
              <a:rPr lang="en-US" sz="2200" b="0" i="0" u="none" strike="noStrike" baseline="0" dirty="0" err="1">
                <a:solidFill>
                  <a:srgbClr val="FF0000"/>
                </a:solidFill>
                <a:latin typeface="David" panose="020E0502060401010101" pitchFamily="34" charset="-79"/>
                <a:cs typeface="David" panose="020E0502060401010101" pitchFamily="34" charset="-79"/>
              </a:rPr>
              <a:t>Exaplains</a:t>
            </a:r>
            <a:r>
              <a:rPr lang="en-US" sz="2200" b="0" i="0" u="none" strike="noStrike" baseline="0" dirty="0">
                <a:solidFill>
                  <a:srgbClr val="FF0000"/>
                </a:solidFill>
                <a:latin typeface="David" panose="020E0502060401010101" pitchFamily="34" charset="-79"/>
                <a:cs typeface="David" panose="020E0502060401010101" pitchFamily="34" charset="-79"/>
              </a:rPr>
              <a:t> Why?</a:t>
            </a:r>
            <a:endParaRPr lang="en-IL" sz="2200"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1799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73A280-2523-E59C-D3D8-2EBB7B48C76A}"/>
              </a:ext>
            </a:extLst>
          </p:cNvPr>
          <p:cNvSpPr>
            <a:spLocks noGrp="1"/>
          </p:cNvSpPr>
          <p:nvPr>
            <p:ph type="title"/>
          </p:nvPr>
        </p:nvSpPr>
        <p:spPr/>
        <p:txBody>
          <a:bodyPr/>
          <a:lstStyle/>
          <a:p>
            <a:pPr algn="ctr"/>
            <a:r>
              <a:rPr lang="en-US" dirty="0"/>
              <a:t>Example</a:t>
            </a:r>
          </a:p>
        </p:txBody>
      </p:sp>
      <p:sp>
        <p:nvSpPr>
          <p:cNvPr id="3" name="מציין מיקום תוכן 2">
            <a:extLst>
              <a:ext uri="{FF2B5EF4-FFF2-40B4-BE49-F238E27FC236}">
                <a16:creationId xmlns:a16="http://schemas.microsoft.com/office/drawing/2014/main" id="{446A2165-1E8F-1580-E1C7-AB04B29FDD6F}"/>
              </a:ext>
            </a:extLst>
          </p:cNvPr>
          <p:cNvSpPr>
            <a:spLocks noGrp="1"/>
          </p:cNvSpPr>
          <p:nvPr>
            <p:ph idx="1"/>
          </p:nvPr>
        </p:nvSpPr>
        <p:spPr>
          <a:xfrm>
            <a:off x="430306" y="2603499"/>
            <a:ext cx="9486059" cy="4111065"/>
          </a:xfrm>
        </p:spPr>
        <p:txBody>
          <a:bodyPr>
            <a:noAutofit/>
          </a:bodyPr>
          <a:lstStyle/>
          <a:p>
            <a:r>
              <a:rPr lang="en-US" sz="2200" dirty="0">
                <a:solidFill>
                  <a:schemeClr val="tx1"/>
                </a:solidFill>
                <a:latin typeface="David" panose="020E0502060401010101" pitchFamily="34" charset="-79"/>
                <a:cs typeface="David" panose="020E0502060401010101" pitchFamily="34" charset="-79"/>
              </a:rPr>
              <a:t>Let’s prove that  										  is valid.</a:t>
            </a: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pPr marL="0" indent="0">
              <a:buNone/>
            </a:pPr>
            <a:endParaRPr lang="en-US" sz="2200" b="0" i="0" u="none" strike="noStrike" baseline="0" dirty="0">
              <a:solidFill>
                <a:schemeClr val="tx1"/>
              </a:solidFill>
              <a:latin typeface="David" panose="020E0502060401010101" pitchFamily="34" charset="-79"/>
              <a:cs typeface="David" panose="020E0502060401010101" pitchFamily="34" charset="-79"/>
            </a:endParaRPr>
          </a:p>
          <a:p>
            <a:r>
              <a:rPr lang="en-US" sz="2200" b="0" i="0" u="none" strike="noStrike" baseline="0" dirty="0">
                <a:solidFill>
                  <a:schemeClr val="tx1"/>
                </a:solidFill>
                <a:latin typeface="David" panose="020E0502060401010101" pitchFamily="34" charset="-79"/>
                <a:cs typeface="David" panose="020E0502060401010101" pitchFamily="34" charset="-79"/>
              </a:rPr>
              <a:t>under I, p(v) is false by 4 and true by 5. Thus, F is valid. </a:t>
            </a:r>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5231708D-797D-DBA7-02D9-4AAD26DAA5C9}"/>
              </a:ext>
            </a:extLst>
          </p:cNvPr>
          <p:cNvPicPr>
            <a:picLocks noChangeAspect="1"/>
          </p:cNvPicPr>
          <p:nvPr/>
        </p:nvPicPr>
        <p:blipFill>
          <a:blip r:embed="rId2"/>
          <a:stretch>
            <a:fillRect/>
          </a:stretch>
        </p:blipFill>
        <p:spPr>
          <a:xfrm>
            <a:off x="2846625" y="2478742"/>
            <a:ext cx="4212655" cy="563665"/>
          </a:xfrm>
          <a:prstGeom prst="rect">
            <a:avLst/>
          </a:prstGeom>
        </p:spPr>
      </p:pic>
      <p:pic>
        <p:nvPicPr>
          <p:cNvPr id="7" name="תמונה 6">
            <a:extLst>
              <a:ext uri="{FF2B5EF4-FFF2-40B4-BE49-F238E27FC236}">
                <a16:creationId xmlns:a16="http://schemas.microsoft.com/office/drawing/2014/main" id="{6A5ACD46-436B-ECF3-B27B-C320F70F9817}"/>
              </a:ext>
            </a:extLst>
          </p:cNvPr>
          <p:cNvPicPr>
            <a:picLocks noChangeAspect="1"/>
          </p:cNvPicPr>
          <p:nvPr/>
        </p:nvPicPr>
        <p:blipFill>
          <a:blip r:embed="rId3"/>
          <a:stretch>
            <a:fillRect/>
          </a:stretch>
        </p:blipFill>
        <p:spPr>
          <a:xfrm>
            <a:off x="1218555" y="3167165"/>
            <a:ext cx="8634208" cy="449619"/>
          </a:xfrm>
          <a:prstGeom prst="rect">
            <a:avLst/>
          </a:prstGeom>
        </p:spPr>
      </p:pic>
      <p:pic>
        <p:nvPicPr>
          <p:cNvPr id="9" name="תמונה 8">
            <a:extLst>
              <a:ext uri="{FF2B5EF4-FFF2-40B4-BE49-F238E27FC236}">
                <a16:creationId xmlns:a16="http://schemas.microsoft.com/office/drawing/2014/main" id="{A1A9EE87-88C3-7023-5FC7-48B0786BEA62}"/>
              </a:ext>
            </a:extLst>
          </p:cNvPr>
          <p:cNvPicPr>
            <a:picLocks noChangeAspect="1"/>
          </p:cNvPicPr>
          <p:nvPr/>
        </p:nvPicPr>
        <p:blipFill>
          <a:blip r:embed="rId4"/>
          <a:stretch>
            <a:fillRect/>
          </a:stretch>
        </p:blipFill>
        <p:spPr>
          <a:xfrm>
            <a:off x="860829" y="3742926"/>
            <a:ext cx="10112616" cy="2141406"/>
          </a:xfrm>
          <a:prstGeom prst="rect">
            <a:avLst/>
          </a:prstGeom>
        </p:spPr>
      </p:pic>
    </p:spTree>
    <p:extLst>
      <p:ext uri="{BB962C8B-B14F-4D97-AF65-F5344CB8AC3E}">
        <p14:creationId xmlns:p14="http://schemas.microsoft.com/office/powerpoint/2010/main" val="195898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8194" name="Picture 2" descr="What Is a Scientific Theory?">
            <a:extLst>
              <a:ext uri="{FF2B5EF4-FFF2-40B4-BE49-F238E27FC236}">
                <a16:creationId xmlns:a16="http://schemas.microsoft.com/office/drawing/2014/main" id="{D76D818C-39B8-FE2C-1B36-76FA83295D9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5651" r="-1" b="3080"/>
          <a:stretch/>
        </p:blipFill>
        <p:spPr bwMode="auto">
          <a:xfrm>
            <a:off x="474133" y="474133"/>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312676-D692-71ED-A4F0-765DB9E1C9DD}"/>
              </a:ext>
            </a:extLst>
          </p:cNvPr>
          <p:cNvSpPr>
            <a:spLocks noGrp="1"/>
          </p:cNvSpPr>
          <p:nvPr>
            <p:ph type="ctrTitle"/>
          </p:nvPr>
        </p:nvSpPr>
        <p:spPr>
          <a:xfrm>
            <a:off x="2564654" y="975783"/>
            <a:ext cx="8827245" cy="2677648"/>
          </a:xfrm>
        </p:spPr>
        <p:txBody>
          <a:bodyPr>
            <a:normAutofit/>
          </a:bodyPr>
          <a:lstStyle/>
          <a:p>
            <a:r>
              <a:rPr lang="en-US" b="0" i="0" dirty="0">
                <a:solidFill>
                  <a:srgbClr val="FFFFFF"/>
                </a:solidFill>
                <a:effectLst/>
                <a:latin typeface="Century Gothic (Headings)"/>
              </a:rPr>
              <a:t>First Order Theories</a:t>
            </a:r>
            <a:endParaRPr lang="en-IL" dirty="0">
              <a:solidFill>
                <a:srgbClr val="FFFFFF"/>
              </a:solidFill>
              <a:latin typeface="Century Gothic (Headings)"/>
            </a:endParaRPr>
          </a:p>
        </p:txBody>
      </p:sp>
      <p:sp>
        <p:nvSpPr>
          <p:cNvPr id="8203" name="Rectangle 8202">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9271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a:xfrm>
            <a:off x="1154953" y="973668"/>
            <a:ext cx="8761413" cy="706964"/>
          </a:xfrm>
        </p:spPr>
        <p:txBody>
          <a:bodyPr>
            <a:normAutofit/>
          </a:bodyPr>
          <a:lstStyle/>
          <a:p>
            <a:pPr algn="ctr"/>
            <a:r>
              <a:rPr lang="en-US" dirty="0"/>
              <a:t>First-Order Theories</a:t>
            </a:r>
            <a:endParaRPr lang="en-IL" dirty="0"/>
          </a:p>
        </p:txBody>
      </p:sp>
      <p:pic>
        <p:nvPicPr>
          <p:cNvPr id="6146" name="Picture 2" descr="Application of Learning Theories in the Workplace - Echo360">
            <a:extLst>
              <a:ext uri="{FF2B5EF4-FFF2-40B4-BE49-F238E27FC236}">
                <a16:creationId xmlns:a16="http://schemas.microsoft.com/office/drawing/2014/main" id="{EC313982-2C8A-8DAE-FB61-00F550E929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4" r="3" b="3"/>
          <a:stretch/>
        </p:blipFill>
        <p:spPr bwMode="auto">
          <a:xfrm>
            <a:off x="694267" y="2747376"/>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5114925" y="2517773"/>
            <a:ext cx="6705600" cy="4025901"/>
          </a:xfrm>
        </p:spPr>
        <p:txBody>
          <a:bodyPr anchor="ctr">
            <a:normAutofit/>
          </a:bodyPr>
          <a:lstStyle/>
          <a:p>
            <a:pPr rtl="0"/>
            <a:r>
              <a:rPr lang="en-US" altLang="he-IL" sz="2400" dirty="0">
                <a:latin typeface="David" panose="020E0502060401010101" pitchFamily="34" charset="-79"/>
                <a:cs typeface="David" panose="020E0502060401010101" pitchFamily="34" charset="-79"/>
              </a:rPr>
              <a:t>A first-order theory T is defined by the following components:</a:t>
            </a:r>
          </a:p>
          <a:p>
            <a:pPr marL="914400" lvl="1" indent="-457200" rtl="0">
              <a:buFont typeface="Arial" panose="020B0604020202020204" pitchFamily="34" charset="0"/>
              <a:buAutoNum type="arabicPeriod"/>
            </a:pPr>
            <a:r>
              <a:rPr lang="en-US" altLang="he-IL" sz="2000" dirty="0">
                <a:latin typeface="David" panose="020E0502060401010101" pitchFamily="34" charset="-79"/>
                <a:cs typeface="David" panose="020E0502060401010101" pitchFamily="34" charset="-79"/>
              </a:rPr>
              <a:t>Its </a:t>
            </a:r>
            <a:r>
              <a:rPr lang="en-US" altLang="he-IL" sz="2000" b="1" dirty="0">
                <a:latin typeface="David" panose="020E0502060401010101" pitchFamily="34" charset="-79"/>
                <a:cs typeface="David" panose="020E0502060401010101" pitchFamily="34" charset="-79"/>
              </a:rPr>
              <a:t>signature </a:t>
            </a:r>
            <a:r>
              <a:rPr lang="en-US" altLang="he-IL" sz="2000" dirty="0">
                <a:latin typeface="David" panose="020E0502060401010101" pitchFamily="34" charset="-79"/>
                <a:cs typeface="David" panose="020E0502060401010101" pitchFamily="34" charset="-79"/>
              </a:rPr>
              <a:t>Σ is a set of constant, function, and predicate symbols.</a:t>
            </a:r>
          </a:p>
          <a:p>
            <a:pPr marL="914400" lvl="1" indent="-457200" rtl="0">
              <a:buFont typeface="Arial" panose="020B0604020202020204" pitchFamily="34" charset="0"/>
              <a:buAutoNum type="arabicPeriod"/>
            </a:pPr>
            <a:r>
              <a:rPr lang="en-US" altLang="he-IL" sz="2000" dirty="0">
                <a:latin typeface="David" panose="020E0502060401010101" pitchFamily="34" charset="-79"/>
                <a:cs typeface="David" panose="020E0502060401010101" pitchFamily="34" charset="-79"/>
              </a:rPr>
              <a:t>Its set of </a:t>
            </a:r>
            <a:r>
              <a:rPr lang="en-US" altLang="he-IL" sz="2000" b="1" dirty="0">
                <a:latin typeface="David" panose="020E0502060401010101" pitchFamily="34" charset="-79"/>
                <a:cs typeface="David" panose="020E0502060401010101" pitchFamily="34" charset="-79"/>
              </a:rPr>
              <a:t>axioms</a:t>
            </a:r>
            <a:r>
              <a:rPr lang="en-US" altLang="he-IL" sz="2000" dirty="0">
                <a:latin typeface="David" panose="020E0502060401010101" pitchFamily="34" charset="-79"/>
                <a:cs typeface="David" panose="020E0502060401010101" pitchFamily="34" charset="-79"/>
              </a:rPr>
              <a:t> A is a set of closed (no free variables) FOL formulae in which only constant, function, and predicate symbols of Σ appear.</a:t>
            </a:r>
            <a:endParaRPr lang="en-US" sz="2000" dirty="0">
              <a:latin typeface="David" panose="020E0502060401010101" pitchFamily="34" charset="-79"/>
              <a:cs typeface="David" panose="020E0502060401010101" pitchFamily="34" charset="-79"/>
            </a:endParaRPr>
          </a:p>
          <a:p>
            <a:r>
              <a:rPr lang="en-US" sz="2400" dirty="0">
                <a:latin typeface="David" panose="020E0502060401010101" pitchFamily="34" charset="-79"/>
                <a:cs typeface="David" panose="020E0502060401010101" pitchFamily="34" charset="-79"/>
              </a:rPr>
              <a:t>A </a:t>
            </a:r>
            <a:r>
              <a:rPr lang="en-US" sz="2400" u="sng" dirty="0">
                <a:latin typeface="David" panose="020E0502060401010101" pitchFamily="34" charset="-79"/>
                <a:cs typeface="David" panose="020E0502060401010101" pitchFamily="34" charset="-79"/>
              </a:rPr>
              <a:t>Σ-formula</a:t>
            </a:r>
            <a:r>
              <a:rPr lang="en-US" sz="2400" dirty="0">
                <a:latin typeface="David" panose="020E0502060401010101" pitchFamily="34" charset="-79"/>
                <a:cs typeface="David" panose="020E0502060401010101" pitchFamily="34" charset="-79"/>
              </a:rPr>
              <a:t> is constructed from constant, function, and predicate symbols of Σ, as well as variables, logical connectives, and quantifiers</a:t>
            </a:r>
            <a:endParaRPr lang="en-US" alt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09548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Satisfiability and Validity</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45528" y="2565792"/>
            <a:ext cx="8761412" cy="3416300"/>
          </a:xfrm>
        </p:spPr>
        <p:txBody>
          <a:bodyPr/>
          <a:lstStyle/>
          <a:p>
            <a:r>
              <a:rPr lang="en-US" dirty="0"/>
              <a:t> </a:t>
            </a:r>
          </a:p>
          <a:p>
            <a:endParaRPr lang="en-US" dirty="0"/>
          </a:p>
          <a:p>
            <a:endParaRPr lang="en-US" dirty="0"/>
          </a:p>
          <a:p>
            <a:endParaRPr lang="en-US" dirty="0"/>
          </a:p>
          <a:p>
            <a:endParaRPr lang="en-US" dirty="0"/>
          </a:p>
          <a:p>
            <a:r>
              <a:rPr lang="en-US" dirty="0"/>
              <a:t> </a:t>
            </a:r>
          </a:p>
          <a:p>
            <a:endParaRPr lang="en-IL" dirty="0"/>
          </a:p>
        </p:txBody>
      </p:sp>
      <p:pic>
        <p:nvPicPr>
          <p:cNvPr id="5" name="Picture 4">
            <a:extLst>
              <a:ext uri="{FF2B5EF4-FFF2-40B4-BE49-F238E27FC236}">
                <a16:creationId xmlns:a16="http://schemas.microsoft.com/office/drawing/2014/main" id="{3B8AD7B6-8249-070A-0EA7-0A1F4E8C0F13}"/>
              </a:ext>
            </a:extLst>
          </p:cNvPr>
          <p:cNvPicPr>
            <a:picLocks noChangeAspect="1"/>
          </p:cNvPicPr>
          <p:nvPr/>
        </p:nvPicPr>
        <p:blipFill>
          <a:blip r:embed="rId2"/>
          <a:stretch>
            <a:fillRect/>
          </a:stretch>
        </p:blipFill>
        <p:spPr>
          <a:xfrm>
            <a:off x="1506176" y="2671959"/>
            <a:ext cx="7600117" cy="1809552"/>
          </a:xfrm>
          <a:prstGeom prst="rect">
            <a:avLst/>
          </a:prstGeom>
        </p:spPr>
      </p:pic>
      <p:pic>
        <p:nvPicPr>
          <p:cNvPr id="9" name="Picture 8">
            <a:extLst>
              <a:ext uri="{FF2B5EF4-FFF2-40B4-BE49-F238E27FC236}">
                <a16:creationId xmlns:a16="http://schemas.microsoft.com/office/drawing/2014/main" id="{94F40EA1-96E5-8186-8A5B-A924909A24D0}"/>
              </a:ext>
            </a:extLst>
          </p:cNvPr>
          <p:cNvPicPr>
            <a:picLocks noChangeAspect="1"/>
          </p:cNvPicPr>
          <p:nvPr/>
        </p:nvPicPr>
        <p:blipFill>
          <a:blip r:embed="rId3"/>
          <a:stretch>
            <a:fillRect/>
          </a:stretch>
        </p:blipFill>
        <p:spPr>
          <a:xfrm>
            <a:off x="1399143" y="4466193"/>
            <a:ext cx="8656610" cy="1095621"/>
          </a:xfrm>
          <a:prstGeom prst="rect">
            <a:avLst/>
          </a:prstGeom>
        </p:spPr>
      </p:pic>
    </p:spTree>
    <p:extLst>
      <p:ext uri="{BB962C8B-B14F-4D97-AF65-F5344CB8AC3E}">
        <p14:creationId xmlns:p14="http://schemas.microsoft.com/office/powerpoint/2010/main" val="350998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Logical Connectives</a:t>
            </a:r>
            <a:endParaRPr lang="en-IL" dirty="0"/>
          </a:p>
        </p:txBody>
      </p:sp>
      <p:graphicFrame>
        <p:nvGraphicFramePr>
          <p:cNvPr id="12" name="Table 9">
            <a:extLst>
              <a:ext uri="{FF2B5EF4-FFF2-40B4-BE49-F238E27FC236}">
                <a16:creationId xmlns:a16="http://schemas.microsoft.com/office/drawing/2014/main" id="{54D071C5-84AA-94AF-DAAB-AB76D4AEF841}"/>
              </a:ext>
            </a:extLst>
          </p:cNvPr>
          <p:cNvGraphicFramePr>
            <a:graphicFrameLocks noGrp="1"/>
          </p:cNvGraphicFramePr>
          <p:nvPr>
            <p:extLst>
              <p:ext uri="{D42A27DB-BD31-4B8C-83A1-F6EECF244321}">
                <p14:modId xmlns:p14="http://schemas.microsoft.com/office/powerpoint/2010/main" val="4194105693"/>
              </p:ext>
            </p:extLst>
          </p:nvPr>
        </p:nvGraphicFramePr>
        <p:xfrm>
          <a:off x="6363091" y="2834509"/>
          <a:ext cx="2762631" cy="2868705"/>
        </p:xfrm>
        <a:graphic>
          <a:graphicData uri="http://schemas.openxmlformats.org/drawingml/2006/table">
            <a:tbl>
              <a:tblPr firstRow="1" bandRow="1">
                <a:tableStyleId>{5C22544A-7EE6-4342-B048-85BDC9FD1C3A}</a:tableStyleId>
              </a:tblPr>
              <a:tblGrid>
                <a:gridCol w="920877">
                  <a:extLst>
                    <a:ext uri="{9D8B030D-6E8A-4147-A177-3AD203B41FA5}">
                      <a16:colId xmlns:a16="http://schemas.microsoft.com/office/drawing/2014/main" val="3199302663"/>
                    </a:ext>
                  </a:extLst>
                </a:gridCol>
                <a:gridCol w="920877">
                  <a:extLst>
                    <a:ext uri="{9D8B030D-6E8A-4147-A177-3AD203B41FA5}">
                      <a16:colId xmlns:a16="http://schemas.microsoft.com/office/drawing/2014/main" val="2407967524"/>
                    </a:ext>
                  </a:extLst>
                </a:gridCol>
                <a:gridCol w="920877">
                  <a:extLst>
                    <a:ext uri="{9D8B030D-6E8A-4147-A177-3AD203B41FA5}">
                      <a16:colId xmlns:a16="http://schemas.microsoft.com/office/drawing/2014/main" val="1334024405"/>
                    </a:ext>
                  </a:extLst>
                </a:gridCol>
              </a:tblGrid>
              <a:tr h="573741">
                <a:tc>
                  <a:txBody>
                    <a:bodyPr/>
                    <a:lstStyle/>
                    <a:p>
                      <a:pPr algn="ctr"/>
                      <a:r>
                        <a:rPr lang="en-US" sz="1400" dirty="0">
                          <a:latin typeface="David" panose="020E0502060401010101" pitchFamily="34" charset="-79"/>
                          <a:cs typeface="David" panose="020E0502060401010101" pitchFamily="34" charset="-79"/>
                        </a:rPr>
                        <a:t>F1</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F2</a:t>
                      </a:r>
                      <a:endParaRPr lang="en-IL" sz="1400" dirty="0">
                        <a:latin typeface="David" panose="020E0502060401010101" pitchFamily="34" charset="-79"/>
                        <a:cs typeface="David" panose="020E0502060401010101" pitchFamily="34" charset="-79"/>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latin typeface="David" panose="020E0502060401010101" pitchFamily="34" charset="-79"/>
                          <a:cs typeface="David" panose="020E0502060401010101" pitchFamily="34" charset="-79"/>
                        </a:rPr>
                        <a:t>F1</a:t>
                      </a:r>
                      <a:r>
                        <a:rPr lang="en-IL" sz="1400" b="1" i="0" u="none" strike="noStrike" baseline="0" dirty="0">
                          <a:latin typeface="David" panose="020E0502060401010101" pitchFamily="34" charset="-79"/>
                          <a:cs typeface="David" panose="020E0502060401010101" pitchFamily="34" charset="-79"/>
                        </a:rPr>
                        <a:t>↔</a:t>
                      </a:r>
                      <a:r>
                        <a:rPr lang="en-US" sz="1400" b="1" u="none" strike="noStrike" baseline="0" dirty="0">
                          <a:latin typeface="David" panose="020E0502060401010101" pitchFamily="34" charset="-79"/>
                          <a:cs typeface="David" panose="020E0502060401010101" pitchFamily="34" charset="-79"/>
                        </a:rPr>
                        <a:t>F2</a:t>
                      </a:r>
                      <a:endParaRPr lang="en-IL" sz="14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907762010"/>
                  </a:ext>
                </a:extLst>
              </a:tr>
              <a:tr h="573741">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450161535"/>
                  </a:ext>
                </a:extLst>
              </a:tr>
              <a:tr h="573741">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272332673"/>
                  </a:ext>
                </a:extLst>
              </a:tr>
              <a:tr h="573741">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145838996"/>
                  </a:ext>
                </a:extLst>
              </a:tr>
              <a:tr h="573741">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22781037"/>
                  </a:ext>
                </a:extLst>
              </a:tr>
            </a:tbl>
          </a:graphicData>
        </a:graphic>
      </p:graphicFrame>
      <p:graphicFrame>
        <p:nvGraphicFramePr>
          <p:cNvPr id="13" name="Table 9">
            <a:extLst>
              <a:ext uri="{FF2B5EF4-FFF2-40B4-BE49-F238E27FC236}">
                <a16:creationId xmlns:a16="http://schemas.microsoft.com/office/drawing/2014/main" id="{03E47BF5-B428-3FC3-EF42-E6C021D858D8}"/>
              </a:ext>
            </a:extLst>
          </p:cNvPr>
          <p:cNvGraphicFramePr>
            <a:graphicFrameLocks noGrp="1"/>
          </p:cNvGraphicFramePr>
          <p:nvPr>
            <p:extLst>
              <p:ext uri="{D42A27DB-BD31-4B8C-83A1-F6EECF244321}">
                <p14:modId xmlns:p14="http://schemas.microsoft.com/office/powerpoint/2010/main" val="2863406831"/>
              </p:ext>
            </p:extLst>
          </p:nvPr>
        </p:nvGraphicFramePr>
        <p:xfrm>
          <a:off x="2653454" y="2837619"/>
          <a:ext cx="2663265" cy="2875025"/>
        </p:xfrm>
        <a:graphic>
          <a:graphicData uri="http://schemas.openxmlformats.org/drawingml/2006/table">
            <a:tbl>
              <a:tblPr firstRow="1" bandRow="1">
                <a:tableStyleId>{5C22544A-7EE6-4342-B048-85BDC9FD1C3A}</a:tableStyleId>
              </a:tblPr>
              <a:tblGrid>
                <a:gridCol w="887755">
                  <a:extLst>
                    <a:ext uri="{9D8B030D-6E8A-4147-A177-3AD203B41FA5}">
                      <a16:colId xmlns:a16="http://schemas.microsoft.com/office/drawing/2014/main" val="3199302663"/>
                    </a:ext>
                  </a:extLst>
                </a:gridCol>
                <a:gridCol w="887755">
                  <a:extLst>
                    <a:ext uri="{9D8B030D-6E8A-4147-A177-3AD203B41FA5}">
                      <a16:colId xmlns:a16="http://schemas.microsoft.com/office/drawing/2014/main" val="2407967524"/>
                    </a:ext>
                  </a:extLst>
                </a:gridCol>
                <a:gridCol w="887755">
                  <a:extLst>
                    <a:ext uri="{9D8B030D-6E8A-4147-A177-3AD203B41FA5}">
                      <a16:colId xmlns:a16="http://schemas.microsoft.com/office/drawing/2014/main" val="1334024405"/>
                    </a:ext>
                  </a:extLst>
                </a:gridCol>
              </a:tblGrid>
              <a:tr h="588229">
                <a:tc>
                  <a:txBody>
                    <a:bodyPr/>
                    <a:lstStyle/>
                    <a:p>
                      <a:pPr algn="ctr"/>
                      <a:r>
                        <a:rPr lang="en-US" sz="1400" dirty="0">
                          <a:latin typeface="David" panose="020E0502060401010101" pitchFamily="34" charset="-79"/>
                          <a:cs typeface="David" panose="020E0502060401010101" pitchFamily="34" charset="-79"/>
                        </a:rPr>
                        <a:t>F1</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F2</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b="1" dirty="0">
                          <a:latin typeface="David" panose="020E0502060401010101" pitchFamily="34" charset="-79"/>
                          <a:cs typeface="David" panose="020E0502060401010101" pitchFamily="34" charset="-79"/>
                        </a:rPr>
                        <a:t>F1</a:t>
                      </a:r>
                      <a:r>
                        <a:rPr lang="en-IL" sz="1400" b="1" u="none" strike="noStrike" baseline="0" dirty="0">
                          <a:latin typeface="David" panose="020E0502060401010101" pitchFamily="34" charset="-79"/>
                          <a:cs typeface="David" panose="020E0502060401010101" pitchFamily="34" charset="-79"/>
                        </a:rPr>
                        <a:t>→</a:t>
                      </a:r>
                      <a:r>
                        <a:rPr lang="en-US" sz="1400" b="1" u="none" strike="noStrike" baseline="0" dirty="0">
                          <a:latin typeface="David" panose="020E0502060401010101" pitchFamily="34" charset="-79"/>
                          <a:cs typeface="David" panose="020E0502060401010101" pitchFamily="34" charset="-79"/>
                        </a:rPr>
                        <a:t>F2</a:t>
                      </a:r>
                      <a:endParaRPr lang="en-IL" sz="14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907762010"/>
                  </a:ext>
                </a:extLst>
              </a:tr>
              <a:tr h="571699">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450161535"/>
                  </a:ext>
                </a:extLst>
              </a:tr>
              <a:tr h="571699">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272332673"/>
                  </a:ext>
                </a:extLst>
              </a:tr>
              <a:tr h="571699">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F</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145838996"/>
                  </a:ext>
                </a:extLst>
              </a:tr>
              <a:tr h="571699">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tc>
                  <a:txBody>
                    <a:bodyPr/>
                    <a:lstStyle/>
                    <a:p>
                      <a:pPr algn="ctr"/>
                      <a:r>
                        <a:rPr lang="en-US" sz="1400" dirty="0">
                          <a:latin typeface="David" panose="020E0502060401010101" pitchFamily="34" charset="-79"/>
                          <a:cs typeface="David" panose="020E0502060401010101" pitchFamily="34" charset="-79"/>
                        </a:rPr>
                        <a:t>T</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22781037"/>
                  </a:ext>
                </a:extLst>
              </a:tr>
            </a:tbl>
          </a:graphicData>
        </a:graphic>
      </p:graphicFrame>
    </p:spTree>
    <p:extLst>
      <p:ext uri="{BB962C8B-B14F-4D97-AF65-F5344CB8AC3E}">
        <p14:creationId xmlns:p14="http://schemas.microsoft.com/office/powerpoint/2010/main" val="36347161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First-Order Theories</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lstStyle/>
          <a:p>
            <a:r>
              <a:rPr lang="en-US" dirty="0"/>
              <a:t> </a:t>
            </a:r>
          </a:p>
          <a:p>
            <a:pPr marL="0" indent="0">
              <a:buNone/>
            </a:pPr>
            <a:endParaRPr lang="en-US" dirty="0"/>
          </a:p>
          <a:p>
            <a:r>
              <a:rPr lang="en-US" dirty="0"/>
              <a:t> </a:t>
            </a:r>
          </a:p>
          <a:p>
            <a:endParaRPr lang="en-US" dirty="0"/>
          </a:p>
          <a:p>
            <a:endParaRPr lang="en-US" dirty="0"/>
          </a:p>
          <a:p>
            <a:r>
              <a:rPr lang="en-US" dirty="0"/>
              <a:t> </a:t>
            </a:r>
          </a:p>
        </p:txBody>
      </p:sp>
      <p:pic>
        <p:nvPicPr>
          <p:cNvPr id="13" name="Picture 12">
            <a:extLst>
              <a:ext uri="{FF2B5EF4-FFF2-40B4-BE49-F238E27FC236}">
                <a16:creationId xmlns:a16="http://schemas.microsoft.com/office/drawing/2014/main" id="{27A7FDE3-DD49-EE6A-B9ED-385442D9B55A}"/>
              </a:ext>
            </a:extLst>
          </p:cNvPr>
          <p:cNvPicPr>
            <a:picLocks noChangeAspect="1"/>
          </p:cNvPicPr>
          <p:nvPr/>
        </p:nvPicPr>
        <p:blipFill>
          <a:blip r:embed="rId2"/>
          <a:stretch>
            <a:fillRect/>
          </a:stretch>
        </p:blipFill>
        <p:spPr>
          <a:xfrm>
            <a:off x="1597942" y="2663367"/>
            <a:ext cx="8366190" cy="354929"/>
          </a:xfrm>
          <a:prstGeom prst="rect">
            <a:avLst/>
          </a:prstGeom>
        </p:spPr>
      </p:pic>
      <p:pic>
        <p:nvPicPr>
          <p:cNvPr id="15" name="Picture 14">
            <a:extLst>
              <a:ext uri="{FF2B5EF4-FFF2-40B4-BE49-F238E27FC236}">
                <a16:creationId xmlns:a16="http://schemas.microsoft.com/office/drawing/2014/main" id="{B3A27282-32DF-CA23-BCA2-67C3AFECC841}"/>
              </a:ext>
            </a:extLst>
          </p:cNvPr>
          <p:cNvPicPr>
            <a:picLocks noChangeAspect="1"/>
          </p:cNvPicPr>
          <p:nvPr/>
        </p:nvPicPr>
        <p:blipFill>
          <a:blip r:embed="rId3"/>
          <a:stretch>
            <a:fillRect/>
          </a:stretch>
        </p:blipFill>
        <p:spPr>
          <a:xfrm>
            <a:off x="10021086" y="2691745"/>
            <a:ext cx="989422" cy="329807"/>
          </a:xfrm>
          <a:prstGeom prst="rect">
            <a:avLst/>
          </a:prstGeom>
        </p:spPr>
      </p:pic>
      <p:pic>
        <p:nvPicPr>
          <p:cNvPr id="17" name="Picture 16">
            <a:extLst>
              <a:ext uri="{FF2B5EF4-FFF2-40B4-BE49-F238E27FC236}">
                <a16:creationId xmlns:a16="http://schemas.microsoft.com/office/drawing/2014/main" id="{CF509509-C19E-4602-97C0-D7F31F1C34BB}"/>
              </a:ext>
            </a:extLst>
          </p:cNvPr>
          <p:cNvPicPr>
            <a:picLocks noChangeAspect="1"/>
          </p:cNvPicPr>
          <p:nvPr/>
        </p:nvPicPr>
        <p:blipFill>
          <a:blip r:embed="rId4"/>
          <a:stretch>
            <a:fillRect/>
          </a:stretch>
        </p:blipFill>
        <p:spPr>
          <a:xfrm>
            <a:off x="1625535" y="3464644"/>
            <a:ext cx="3606342" cy="353893"/>
          </a:xfrm>
          <a:prstGeom prst="rect">
            <a:avLst/>
          </a:prstGeom>
        </p:spPr>
      </p:pic>
      <p:pic>
        <p:nvPicPr>
          <p:cNvPr id="19" name="Picture 18">
            <a:extLst>
              <a:ext uri="{FF2B5EF4-FFF2-40B4-BE49-F238E27FC236}">
                <a16:creationId xmlns:a16="http://schemas.microsoft.com/office/drawing/2014/main" id="{B7EF1A2B-3431-141E-03BD-7968E8246600}"/>
              </a:ext>
            </a:extLst>
          </p:cNvPr>
          <p:cNvPicPr>
            <a:picLocks noChangeAspect="1"/>
          </p:cNvPicPr>
          <p:nvPr/>
        </p:nvPicPr>
        <p:blipFill>
          <a:blip r:embed="rId5"/>
          <a:stretch>
            <a:fillRect/>
          </a:stretch>
        </p:blipFill>
        <p:spPr>
          <a:xfrm>
            <a:off x="4641278" y="3516933"/>
            <a:ext cx="4710112" cy="287308"/>
          </a:xfrm>
          <a:prstGeom prst="rect">
            <a:avLst/>
          </a:prstGeom>
        </p:spPr>
      </p:pic>
      <p:pic>
        <p:nvPicPr>
          <p:cNvPr id="21" name="Picture 20">
            <a:extLst>
              <a:ext uri="{FF2B5EF4-FFF2-40B4-BE49-F238E27FC236}">
                <a16:creationId xmlns:a16="http://schemas.microsoft.com/office/drawing/2014/main" id="{6B8FCAAE-999B-9F4C-71AF-A6332E303F1D}"/>
              </a:ext>
            </a:extLst>
          </p:cNvPr>
          <p:cNvPicPr>
            <a:picLocks noChangeAspect="1"/>
          </p:cNvPicPr>
          <p:nvPr/>
        </p:nvPicPr>
        <p:blipFill>
          <a:blip r:embed="rId6"/>
          <a:stretch>
            <a:fillRect/>
          </a:stretch>
        </p:blipFill>
        <p:spPr>
          <a:xfrm>
            <a:off x="1616598" y="3889048"/>
            <a:ext cx="3586998" cy="326091"/>
          </a:xfrm>
          <a:prstGeom prst="rect">
            <a:avLst/>
          </a:prstGeom>
        </p:spPr>
      </p:pic>
      <p:pic>
        <p:nvPicPr>
          <p:cNvPr id="25" name="Picture 24">
            <a:extLst>
              <a:ext uri="{FF2B5EF4-FFF2-40B4-BE49-F238E27FC236}">
                <a16:creationId xmlns:a16="http://schemas.microsoft.com/office/drawing/2014/main" id="{0BC7D4A4-33A5-913C-D4E9-E5F666402174}"/>
              </a:ext>
            </a:extLst>
          </p:cNvPr>
          <p:cNvPicPr>
            <a:picLocks noChangeAspect="1"/>
          </p:cNvPicPr>
          <p:nvPr/>
        </p:nvPicPr>
        <p:blipFill>
          <a:blip r:embed="rId7"/>
          <a:stretch>
            <a:fillRect/>
          </a:stretch>
        </p:blipFill>
        <p:spPr>
          <a:xfrm>
            <a:off x="1611591" y="4706318"/>
            <a:ext cx="7532409" cy="249969"/>
          </a:xfrm>
          <a:prstGeom prst="rect">
            <a:avLst/>
          </a:prstGeom>
        </p:spPr>
      </p:pic>
      <p:pic>
        <p:nvPicPr>
          <p:cNvPr id="27" name="Picture 26">
            <a:extLst>
              <a:ext uri="{FF2B5EF4-FFF2-40B4-BE49-F238E27FC236}">
                <a16:creationId xmlns:a16="http://schemas.microsoft.com/office/drawing/2014/main" id="{C6011E2C-810C-4572-3D2D-42C3BA2CA45F}"/>
              </a:ext>
            </a:extLst>
          </p:cNvPr>
          <p:cNvPicPr>
            <a:picLocks noChangeAspect="1"/>
          </p:cNvPicPr>
          <p:nvPr/>
        </p:nvPicPr>
        <p:blipFill>
          <a:blip r:embed="rId8"/>
          <a:stretch>
            <a:fillRect/>
          </a:stretch>
        </p:blipFill>
        <p:spPr>
          <a:xfrm>
            <a:off x="1574522" y="5039314"/>
            <a:ext cx="8540439" cy="294200"/>
          </a:xfrm>
          <a:prstGeom prst="rect">
            <a:avLst/>
          </a:prstGeom>
        </p:spPr>
      </p:pic>
      <p:pic>
        <p:nvPicPr>
          <p:cNvPr id="29" name="Picture 28">
            <a:extLst>
              <a:ext uri="{FF2B5EF4-FFF2-40B4-BE49-F238E27FC236}">
                <a16:creationId xmlns:a16="http://schemas.microsoft.com/office/drawing/2014/main" id="{60246A22-D57A-98FC-48EB-B20524FB61C1}"/>
              </a:ext>
            </a:extLst>
          </p:cNvPr>
          <p:cNvPicPr>
            <a:picLocks noChangeAspect="1"/>
          </p:cNvPicPr>
          <p:nvPr/>
        </p:nvPicPr>
        <p:blipFill>
          <a:blip r:embed="rId9"/>
          <a:stretch>
            <a:fillRect/>
          </a:stretch>
        </p:blipFill>
        <p:spPr>
          <a:xfrm>
            <a:off x="1527673" y="5403014"/>
            <a:ext cx="3021467" cy="281662"/>
          </a:xfrm>
          <a:prstGeom prst="rect">
            <a:avLst/>
          </a:prstGeom>
        </p:spPr>
      </p:pic>
    </p:spTree>
    <p:extLst>
      <p:ext uri="{BB962C8B-B14F-4D97-AF65-F5344CB8AC3E}">
        <p14:creationId xmlns:p14="http://schemas.microsoft.com/office/powerpoint/2010/main" val="3548754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Theory of Equality</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lstStyle/>
          <a:p>
            <a:endParaRPr lang="en-IL" dirty="0">
              <a:latin typeface="David" panose="020E0502060401010101" pitchFamily="34" charset="-79"/>
              <a:cs typeface="David" panose="020E0502060401010101" pitchFamily="34" charset="-79"/>
            </a:endParaRPr>
          </a:p>
        </p:txBody>
      </p:sp>
      <p:pic>
        <p:nvPicPr>
          <p:cNvPr id="6" name="Content Placeholder 4">
            <a:extLst>
              <a:ext uri="{FF2B5EF4-FFF2-40B4-BE49-F238E27FC236}">
                <a16:creationId xmlns:a16="http://schemas.microsoft.com/office/drawing/2014/main" id="{5A1A0F50-E6CF-8AC1-40E6-AE46468A7DCA}"/>
              </a:ext>
            </a:extLst>
          </p:cNvPr>
          <p:cNvPicPr>
            <a:picLocks noChangeAspect="1"/>
          </p:cNvPicPr>
          <p:nvPr/>
        </p:nvPicPr>
        <p:blipFill>
          <a:blip r:embed="rId2"/>
          <a:stretch>
            <a:fillRect/>
          </a:stretch>
        </p:blipFill>
        <p:spPr>
          <a:xfrm>
            <a:off x="1447929" y="2657920"/>
            <a:ext cx="8761413" cy="2232801"/>
          </a:xfrm>
          <a:prstGeom prst="rect">
            <a:avLst/>
          </a:prstGeom>
        </p:spPr>
      </p:pic>
    </p:spTree>
    <p:extLst>
      <p:ext uri="{BB962C8B-B14F-4D97-AF65-F5344CB8AC3E}">
        <p14:creationId xmlns:p14="http://schemas.microsoft.com/office/powerpoint/2010/main" val="632967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Theory of Equality - Axioms</a:t>
            </a:r>
            <a:endParaRPr lang="en-IL" dirty="0"/>
          </a:p>
        </p:txBody>
      </p:sp>
      <p:pic>
        <p:nvPicPr>
          <p:cNvPr id="5" name="Content Placeholder 4">
            <a:extLst>
              <a:ext uri="{FF2B5EF4-FFF2-40B4-BE49-F238E27FC236}">
                <a16:creationId xmlns:a16="http://schemas.microsoft.com/office/drawing/2014/main" id="{D847255C-5C49-E866-B20A-FF2F4B9F485A}"/>
              </a:ext>
            </a:extLst>
          </p:cNvPr>
          <p:cNvPicPr>
            <a:picLocks noGrp="1" noChangeAspect="1"/>
          </p:cNvPicPr>
          <p:nvPr>
            <p:ph idx="1"/>
          </p:nvPr>
        </p:nvPicPr>
        <p:blipFill>
          <a:blip r:embed="rId2"/>
          <a:stretch>
            <a:fillRect/>
          </a:stretch>
        </p:blipFill>
        <p:spPr>
          <a:xfrm>
            <a:off x="2068362" y="2469822"/>
            <a:ext cx="7801043" cy="3663099"/>
          </a:xfrm>
        </p:spPr>
      </p:pic>
    </p:spTree>
    <p:extLst>
      <p:ext uri="{BB962C8B-B14F-4D97-AF65-F5344CB8AC3E}">
        <p14:creationId xmlns:p14="http://schemas.microsoft.com/office/powerpoint/2010/main" val="1798855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a:t>
            </a:r>
            <a:endParaRPr lang="en-IL" dirty="0"/>
          </a:p>
        </p:txBody>
      </p:sp>
      <p:pic>
        <p:nvPicPr>
          <p:cNvPr id="5" name="Content Placeholder 4">
            <a:extLst>
              <a:ext uri="{FF2B5EF4-FFF2-40B4-BE49-F238E27FC236}">
                <a16:creationId xmlns:a16="http://schemas.microsoft.com/office/drawing/2014/main" id="{50201CEC-D6F4-BCC2-7BDE-CFE188AE7D70}"/>
              </a:ext>
            </a:extLst>
          </p:cNvPr>
          <p:cNvPicPr>
            <a:picLocks noGrp="1" noChangeAspect="1"/>
          </p:cNvPicPr>
          <p:nvPr>
            <p:ph idx="1"/>
          </p:nvPr>
        </p:nvPicPr>
        <p:blipFill>
          <a:blip r:embed="rId2"/>
          <a:stretch>
            <a:fillRect/>
          </a:stretch>
        </p:blipFill>
        <p:spPr>
          <a:xfrm>
            <a:off x="2455373" y="2413261"/>
            <a:ext cx="7085517" cy="4157221"/>
          </a:xfrm>
        </p:spPr>
      </p:pic>
    </p:spTree>
    <p:extLst>
      <p:ext uri="{BB962C8B-B14F-4D97-AF65-F5344CB8AC3E}">
        <p14:creationId xmlns:p14="http://schemas.microsoft.com/office/powerpoint/2010/main" val="692985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a:t>Peano arithmetic</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716437" y="2603499"/>
            <a:ext cx="10624008" cy="4014117"/>
          </a:xfrm>
        </p:spPr>
        <p:txBody>
          <a:bodyPr>
            <a:normAutofit lnSpcReduction="10000"/>
          </a:bodyPr>
          <a:lstStyle/>
          <a:p>
            <a:r>
              <a:rPr lang="en-US" sz="2200" dirty="0">
                <a:solidFill>
                  <a:schemeClr val="tx1"/>
                </a:solidFill>
                <a:latin typeface="David" panose="020E0502060401010101" pitchFamily="34" charset="-79"/>
                <a:cs typeface="David" panose="020E0502060401010101" pitchFamily="34" charset="-79"/>
              </a:rPr>
              <a:t> </a:t>
            </a:r>
            <a:r>
              <a:rPr lang="en-US" sz="2200" i="0" u="sng" strike="noStrike" baseline="0" dirty="0">
                <a:solidFill>
                  <a:schemeClr val="tx1"/>
                </a:solidFill>
                <a:latin typeface="David" panose="020E0502060401010101" pitchFamily="34" charset="-79"/>
                <a:cs typeface="David" panose="020E0502060401010101" pitchFamily="34" charset="-79"/>
              </a:rPr>
              <a:t>Signature</a:t>
            </a:r>
            <a:r>
              <a:rPr lang="en-US" sz="2200" dirty="0">
                <a:solidFill>
                  <a:schemeClr val="tx1"/>
                </a:solidFill>
                <a:latin typeface="David" panose="020E0502060401010101" pitchFamily="34" charset="-79"/>
                <a:cs typeface="David" panose="020E0502060401010101" pitchFamily="34" charset="-79"/>
              </a:rPr>
              <a:t> </a:t>
            </a:r>
            <a:r>
              <a:rPr lang="el-GR" sz="2200" dirty="0">
                <a:solidFill>
                  <a:schemeClr val="tx1"/>
                </a:solidFill>
                <a:latin typeface="David" panose="020E0502060401010101" pitchFamily="34" charset="-79"/>
                <a:cs typeface="David" panose="020E0502060401010101" pitchFamily="34" charset="-79"/>
              </a:rPr>
              <a:t>Σ</a:t>
            </a:r>
            <a:r>
              <a:rPr lang="en-US" sz="1600" dirty="0">
                <a:solidFill>
                  <a:schemeClr val="tx1"/>
                </a:solidFill>
                <a:latin typeface="David" panose="020E0502060401010101" pitchFamily="34" charset="-79"/>
                <a:cs typeface="David" panose="020E0502060401010101" pitchFamily="34" charset="-79"/>
              </a:rPr>
              <a:t>PA</a:t>
            </a:r>
            <a:r>
              <a:rPr lang="en-US" sz="2200" dirty="0">
                <a:solidFill>
                  <a:schemeClr val="tx1"/>
                </a:solidFill>
                <a:latin typeface="David" panose="020E0502060401010101" pitchFamily="34" charset="-79"/>
                <a:cs typeface="David" panose="020E0502060401010101" pitchFamily="34" charset="-79"/>
              </a:rPr>
              <a:t> : {0, 1, +,*, =} </a:t>
            </a:r>
          </a:p>
          <a:p>
            <a:r>
              <a:rPr lang="en-US" sz="2200" dirty="0">
                <a:solidFill>
                  <a:schemeClr val="tx1"/>
                </a:solidFill>
                <a:latin typeface="David" panose="020E0502060401010101" pitchFamily="34" charset="-79"/>
                <a:cs typeface="David" panose="020E0502060401010101" pitchFamily="34" charset="-79"/>
              </a:rPr>
              <a:t> </a:t>
            </a:r>
            <a:r>
              <a:rPr lang="en-US" sz="2200" u="sng" dirty="0">
                <a:solidFill>
                  <a:schemeClr val="tx1"/>
                </a:solidFill>
                <a:latin typeface="David" panose="020E0502060401010101" pitchFamily="34" charset="-79"/>
                <a:cs typeface="David" panose="020E0502060401010101" pitchFamily="34" charset="-79"/>
              </a:rPr>
              <a:t>Axioms</a:t>
            </a:r>
            <a:r>
              <a:rPr lang="en-US" sz="2200" dirty="0">
                <a:solidFill>
                  <a:schemeClr val="tx1"/>
                </a:solidFill>
                <a:latin typeface="David" panose="020E0502060401010101" pitchFamily="34" charset="-79"/>
                <a:cs typeface="David" panose="020E0502060401010101" pitchFamily="34" charset="-79"/>
              </a:rPr>
              <a:t> :</a:t>
            </a: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r>
              <a:rPr lang="en-US" sz="2200" dirty="0">
                <a:solidFill>
                  <a:schemeClr val="tx1"/>
                </a:solidFill>
                <a:latin typeface="David" panose="020E0502060401010101" pitchFamily="34" charset="-79"/>
                <a:cs typeface="David" panose="020E0502060401010101" pitchFamily="34" charset="-79"/>
              </a:rPr>
              <a:t> Satisfiability and validity in T</a:t>
            </a:r>
            <a:r>
              <a:rPr lang="en-US" sz="1600" dirty="0">
                <a:solidFill>
                  <a:schemeClr val="tx1"/>
                </a:solidFill>
                <a:latin typeface="David" panose="020E0502060401010101" pitchFamily="34" charset="-79"/>
                <a:cs typeface="David" panose="020E0502060401010101" pitchFamily="34" charset="-79"/>
              </a:rPr>
              <a:t>PA</a:t>
            </a:r>
            <a:r>
              <a:rPr lang="en-US" sz="2200" dirty="0">
                <a:solidFill>
                  <a:schemeClr val="tx1"/>
                </a:solidFill>
                <a:latin typeface="David" panose="020E0502060401010101" pitchFamily="34" charset="-79"/>
                <a:cs typeface="David" panose="020E0502060401010101" pitchFamily="34" charset="-79"/>
              </a:rPr>
              <a:t> is </a:t>
            </a:r>
            <a:r>
              <a:rPr lang="en-US" sz="2200" u="sng" dirty="0">
                <a:solidFill>
                  <a:schemeClr val="tx1"/>
                </a:solidFill>
                <a:latin typeface="David" panose="020E0502060401010101" pitchFamily="34" charset="-79"/>
                <a:cs typeface="David" panose="020E0502060401010101" pitchFamily="34" charset="-79"/>
              </a:rPr>
              <a:t>undecidable</a:t>
            </a:r>
          </a:p>
          <a:p>
            <a:endParaRPr lang="en-US" sz="2200" dirty="0">
              <a:solidFill>
                <a:schemeClr val="tx1"/>
              </a:solidFill>
              <a:latin typeface="David" panose="020E0502060401010101" pitchFamily="34" charset="-79"/>
              <a:cs typeface="David" panose="020E0502060401010101" pitchFamily="34" charset="-79"/>
            </a:endParaRPr>
          </a:p>
          <a:p>
            <a:endParaRPr lang="en-IL" sz="2200" dirty="0">
              <a:solidFill>
                <a:schemeClr val="tx1"/>
              </a:solidFill>
              <a:latin typeface="David" panose="020E0502060401010101" pitchFamily="34" charset="-79"/>
              <a:cs typeface="David" panose="020E0502060401010101" pitchFamily="34" charset="-79"/>
            </a:endParaRPr>
          </a:p>
        </p:txBody>
      </p:sp>
      <p:pic>
        <p:nvPicPr>
          <p:cNvPr id="7" name="Picture 6">
            <a:extLst>
              <a:ext uri="{FF2B5EF4-FFF2-40B4-BE49-F238E27FC236}">
                <a16:creationId xmlns:a16="http://schemas.microsoft.com/office/drawing/2014/main" id="{6F5F57CE-934C-5A0E-44AA-E1FD054DCAD3}"/>
              </a:ext>
            </a:extLst>
          </p:cNvPr>
          <p:cNvPicPr>
            <a:picLocks noChangeAspect="1"/>
          </p:cNvPicPr>
          <p:nvPr/>
        </p:nvPicPr>
        <p:blipFill>
          <a:blip r:embed="rId3"/>
          <a:stretch>
            <a:fillRect/>
          </a:stretch>
        </p:blipFill>
        <p:spPr>
          <a:xfrm>
            <a:off x="1063215" y="3363847"/>
            <a:ext cx="9839325" cy="2581275"/>
          </a:xfrm>
          <a:prstGeom prst="rect">
            <a:avLst/>
          </a:prstGeom>
        </p:spPr>
      </p:pic>
      <p:pic>
        <p:nvPicPr>
          <p:cNvPr id="1026" name="Picture 2" descr="Elements of Set Theory: Peano's Postulates — Steemit">
            <a:extLst>
              <a:ext uri="{FF2B5EF4-FFF2-40B4-BE49-F238E27FC236}">
                <a16:creationId xmlns:a16="http://schemas.microsoft.com/office/drawing/2014/main" id="{A9078449-5DD1-30EA-7B2D-6F93E02D8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891" y="451209"/>
            <a:ext cx="2780078" cy="159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06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r>
              <a:rPr lang="en-US" sz="2200" b="0" i="0" u="none" strike="noStrike" baseline="0" dirty="0">
                <a:solidFill>
                  <a:schemeClr val="tx1"/>
                </a:solidFill>
                <a:latin typeface="David" panose="020E0502060401010101" pitchFamily="34" charset="-79"/>
                <a:cs typeface="David" panose="020E0502060401010101" pitchFamily="34" charset="-79"/>
              </a:rPr>
              <a:t>The formula 3x + 5 = 2y can be written using the signature </a:t>
            </a:r>
            <a:r>
              <a:rPr lang="el-GR" sz="2200" b="0" i="0" u="none" strike="noStrike" baseline="0" dirty="0">
                <a:solidFill>
                  <a:schemeClr val="tx1"/>
                </a:solidFill>
                <a:latin typeface="CMMI10"/>
                <a:cs typeface="David" panose="020E0502060401010101" pitchFamily="34" charset="-79"/>
              </a:rPr>
              <a:t>Σ</a:t>
            </a:r>
            <a:r>
              <a:rPr lang="en-US" sz="1600" b="0" i="0" u="none" strike="noStrike" baseline="0" dirty="0">
                <a:solidFill>
                  <a:schemeClr val="tx1"/>
                </a:solidFill>
                <a:latin typeface="David" panose="020E0502060401010101" pitchFamily="34" charset="-79"/>
                <a:cs typeface="David" panose="020E0502060401010101" pitchFamily="34" charset="-79"/>
              </a:rPr>
              <a:t>PA</a:t>
            </a:r>
            <a:r>
              <a:rPr lang="en-US" sz="2200" b="0" i="0" u="none" strike="noStrike" baseline="0" dirty="0">
                <a:solidFill>
                  <a:schemeClr val="tx1"/>
                </a:solidFill>
                <a:latin typeface="David" panose="020E0502060401010101" pitchFamily="34" charset="-79"/>
                <a:cs typeface="David" panose="020E0502060401010101" pitchFamily="34" charset="-79"/>
              </a:rPr>
              <a:t> as:</a:t>
            </a:r>
          </a:p>
          <a:p>
            <a:pPr marL="0" indent="0" algn="l">
              <a:buNone/>
            </a:pPr>
            <a:r>
              <a:rPr lang="es-ES" sz="1800" b="0" i="0" u="none" strike="noStrike" baseline="0" dirty="0">
                <a:solidFill>
                  <a:schemeClr val="tx1"/>
                </a:solidFill>
                <a:latin typeface="David" panose="020E0502060401010101" pitchFamily="34" charset="-79"/>
                <a:cs typeface="David" panose="020E0502060401010101" pitchFamily="34" charset="-79"/>
              </a:rPr>
              <a:t>	</a:t>
            </a:r>
            <a:r>
              <a:rPr lang="es-ES" sz="2200" b="0" i="0" u="none" strike="noStrike" baseline="0" dirty="0">
                <a:solidFill>
                  <a:schemeClr val="tx1"/>
                </a:solidFill>
                <a:latin typeface="David" panose="020E0502060401010101" pitchFamily="34" charset="-79"/>
                <a:cs typeface="David" panose="020E0502060401010101" pitchFamily="34" charset="-79"/>
              </a:rPr>
              <a:t>			x + x + x + 1 + 1 + 1 + 1 + 1 = y + y</a:t>
            </a:r>
          </a:p>
          <a:p>
            <a:pPr marL="0" indent="0" algn="l">
              <a:buNone/>
            </a:pPr>
            <a:r>
              <a:rPr lang="es-ES" sz="2200" dirty="0">
                <a:solidFill>
                  <a:schemeClr val="tx1"/>
                </a:solidFill>
                <a:latin typeface="David" panose="020E0502060401010101" pitchFamily="34" charset="-79"/>
                <a:cs typeface="David" panose="020E0502060401010101" pitchFamily="34" charset="-79"/>
              </a:rPr>
              <a:t>	</a:t>
            </a:r>
            <a:r>
              <a:rPr lang="es-ES" sz="2200" dirty="0" err="1">
                <a:solidFill>
                  <a:schemeClr val="tx1"/>
                </a:solidFill>
                <a:latin typeface="David" panose="020E0502060401010101" pitchFamily="34" charset="-79"/>
                <a:cs typeface="David" panose="020E0502060401010101" pitchFamily="34" charset="-79"/>
              </a:rPr>
              <a:t>or</a:t>
            </a:r>
            <a:r>
              <a:rPr lang="es-ES" sz="2200" dirty="0">
                <a:solidFill>
                  <a:schemeClr val="tx1"/>
                </a:solidFill>
                <a:latin typeface="David" panose="020E0502060401010101" pitchFamily="34" charset="-79"/>
                <a:cs typeface="David" panose="020E0502060401010101" pitchFamily="34" charset="-79"/>
              </a:rPr>
              <a:t> as : </a:t>
            </a:r>
          </a:p>
          <a:p>
            <a:pPr marL="0" indent="0" algn="l">
              <a:buNone/>
            </a:pPr>
            <a:r>
              <a:rPr lang="es-ES" sz="2200" b="0" i="0" u="none" strike="noStrike" baseline="0" dirty="0">
                <a:solidFill>
                  <a:schemeClr val="tx1"/>
                </a:solidFill>
                <a:latin typeface="David" panose="020E0502060401010101" pitchFamily="34" charset="-79"/>
                <a:cs typeface="David" panose="020E0502060401010101" pitchFamily="34" charset="-79"/>
              </a:rPr>
              <a:t>			(1 + 1 + 1) · x + 1 + 1 + 1 + 1 + 1 = (1 + 1) · y </a:t>
            </a:r>
          </a:p>
          <a:p>
            <a:pPr marL="0" indent="0" algn="l">
              <a:buNone/>
            </a:pPr>
            <a:endParaRPr lang="en-US" sz="2200" b="0" i="0" u="none" strike="noStrike" baseline="0" dirty="0">
              <a:solidFill>
                <a:schemeClr val="tx1"/>
              </a:solidFill>
              <a:latin typeface="David" panose="020E0502060401010101" pitchFamily="34" charset="-79"/>
              <a:cs typeface="David" panose="020E0502060401010101" pitchFamily="34" charset="-79"/>
            </a:endParaRPr>
          </a:p>
          <a:p>
            <a:r>
              <a:rPr lang="en-US" sz="2200" b="0" i="0" u="none" strike="noStrike" baseline="0" dirty="0">
                <a:solidFill>
                  <a:schemeClr val="tx1"/>
                </a:solidFill>
                <a:latin typeface="David" panose="020E0502060401010101" pitchFamily="34" charset="-79"/>
                <a:cs typeface="David" panose="020E0502060401010101" pitchFamily="34" charset="-79"/>
              </a:rPr>
              <a:t>In practice, we use the abbreviated notation 3x + 5 = 2y.</a:t>
            </a:r>
          </a:p>
        </p:txBody>
      </p:sp>
    </p:spTree>
    <p:extLst>
      <p:ext uri="{BB962C8B-B14F-4D97-AF65-F5344CB8AC3E}">
        <p14:creationId xmlns:p14="http://schemas.microsoft.com/office/powerpoint/2010/main" val="11544497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err="1"/>
              <a:t>Presburger</a:t>
            </a:r>
            <a:r>
              <a:rPr lang="en-US" dirty="0"/>
              <a:t> Arithmetic</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716437" y="2603499"/>
            <a:ext cx="10624008" cy="4014117"/>
          </a:xfrm>
        </p:spPr>
        <p:txBody>
          <a:bodyPr>
            <a:normAutofit/>
          </a:bodyPr>
          <a:lstStyle/>
          <a:p>
            <a:r>
              <a:rPr lang="en-US" sz="2200" dirty="0">
                <a:solidFill>
                  <a:schemeClr val="tx1"/>
                </a:solidFill>
                <a:latin typeface="David" panose="020E0502060401010101" pitchFamily="34" charset="-79"/>
                <a:cs typeface="David" panose="020E0502060401010101" pitchFamily="34" charset="-79"/>
              </a:rPr>
              <a:t> </a:t>
            </a:r>
            <a:r>
              <a:rPr lang="en-US" sz="2200" i="0" u="sng" strike="noStrike" baseline="0" dirty="0">
                <a:solidFill>
                  <a:schemeClr val="tx1"/>
                </a:solidFill>
                <a:latin typeface="David" panose="020E0502060401010101" pitchFamily="34" charset="-79"/>
                <a:cs typeface="David" panose="020E0502060401010101" pitchFamily="34" charset="-79"/>
              </a:rPr>
              <a:t>Signature</a:t>
            </a:r>
            <a:r>
              <a:rPr lang="en-US" sz="2200" dirty="0">
                <a:solidFill>
                  <a:schemeClr val="tx1"/>
                </a:solidFill>
                <a:latin typeface="David" panose="020E0502060401010101" pitchFamily="34" charset="-79"/>
                <a:cs typeface="David" panose="020E0502060401010101" pitchFamily="34" charset="-79"/>
              </a:rPr>
              <a:t> </a:t>
            </a:r>
            <a:r>
              <a:rPr lang="el-GR" sz="2200" dirty="0">
                <a:solidFill>
                  <a:schemeClr val="tx1"/>
                </a:solidFill>
                <a:latin typeface="David" panose="020E0502060401010101" pitchFamily="34" charset="-79"/>
                <a:cs typeface="David" panose="020E0502060401010101" pitchFamily="34" charset="-79"/>
              </a:rPr>
              <a:t>Σ</a:t>
            </a:r>
            <a:r>
              <a:rPr lang="en-US" sz="1600" dirty="0">
                <a:solidFill>
                  <a:schemeClr val="tx1"/>
                </a:solidFill>
                <a:latin typeface="David" panose="020E0502060401010101" pitchFamily="34" charset="-79"/>
                <a:cs typeface="David" panose="020E0502060401010101" pitchFamily="34" charset="-79"/>
              </a:rPr>
              <a:t>N</a:t>
            </a:r>
            <a:r>
              <a:rPr lang="en-US" sz="2200" dirty="0">
                <a:solidFill>
                  <a:schemeClr val="tx1"/>
                </a:solidFill>
                <a:latin typeface="David" panose="020E0502060401010101" pitchFamily="34" charset="-79"/>
                <a:cs typeface="David" panose="020E0502060401010101" pitchFamily="34" charset="-79"/>
              </a:rPr>
              <a:t> : {0, 1, +, =} </a:t>
            </a:r>
          </a:p>
          <a:p>
            <a:r>
              <a:rPr lang="en-US" sz="2200" dirty="0">
                <a:solidFill>
                  <a:schemeClr val="tx1"/>
                </a:solidFill>
                <a:latin typeface="David" panose="020E0502060401010101" pitchFamily="34" charset="-79"/>
                <a:cs typeface="David" panose="020E0502060401010101" pitchFamily="34" charset="-79"/>
              </a:rPr>
              <a:t> </a:t>
            </a:r>
            <a:r>
              <a:rPr lang="en-US" sz="2200" u="sng" dirty="0">
                <a:solidFill>
                  <a:schemeClr val="tx1"/>
                </a:solidFill>
                <a:latin typeface="David" panose="020E0502060401010101" pitchFamily="34" charset="-79"/>
                <a:cs typeface="David" panose="020E0502060401010101" pitchFamily="34" charset="-79"/>
              </a:rPr>
              <a:t>Axioms</a:t>
            </a:r>
            <a:r>
              <a:rPr lang="en-US" sz="2200" dirty="0">
                <a:solidFill>
                  <a:schemeClr val="tx1"/>
                </a:solidFill>
                <a:latin typeface="David" panose="020E0502060401010101" pitchFamily="34" charset="-79"/>
                <a:cs typeface="David" panose="020E0502060401010101" pitchFamily="34" charset="-79"/>
              </a:rPr>
              <a:t> :</a:t>
            </a: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endParaRPr lang="en-US" sz="2200" dirty="0">
              <a:solidFill>
                <a:schemeClr val="tx1"/>
              </a:solidFill>
              <a:latin typeface="David" panose="020E0502060401010101" pitchFamily="34" charset="-79"/>
              <a:cs typeface="David" panose="020E0502060401010101" pitchFamily="34" charset="-79"/>
            </a:endParaRPr>
          </a:p>
          <a:p>
            <a:pPr marL="0" indent="0">
              <a:buNone/>
            </a:pPr>
            <a:endParaRPr lang="en-US" sz="2200" dirty="0">
              <a:solidFill>
                <a:schemeClr val="tx1"/>
              </a:solidFill>
              <a:latin typeface="David" panose="020E0502060401010101" pitchFamily="34" charset="-79"/>
              <a:cs typeface="David" panose="020E0502060401010101" pitchFamily="34" charset="-79"/>
            </a:endParaRPr>
          </a:p>
          <a:p>
            <a:r>
              <a:rPr lang="en-US" sz="2200" dirty="0">
                <a:solidFill>
                  <a:schemeClr val="tx1"/>
                </a:solidFill>
                <a:latin typeface="David" panose="020E0502060401010101" pitchFamily="34" charset="-79"/>
                <a:cs typeface="David" panose="020E0502060401010101" pitchFamily="34" charset="-79"/>
              </a:rPr>
              <a:t> Satisfiability and validity in T</a:t>
            </a:r>
            <a:r>
              <a:rPr lang="en-US" sz="1600" dirty="0">
                <a:solidFill>
                  <a:schemeClr val="tx1"/>
                </a:solidFill>
                <a:latin typeface="David" panose="020E0502060401010101" pitchFamily="34" charset="-79"/>
                <a:cs typeface="David" panose="020E0502060401010101" pitchFamily="34" charset="-79"/>
              </a:rPr>
              <a:t>N </a:t>
            </a:r>
            <a:r>
              <a:rPr lang="en-US" sz="2200" dirty="0">
                <a:solidFill>
                  <a:schemeClr val="tx1"/>
                </a:solidFill>
                <a:latin typeface="David" panose="020E0502060401010101" pitchFamily="34" charset="-79"/>
                <a:cs typeface="David" panose="020E0502060401010101" pitchFamily="34" charset="-79"/>
              </a:rPr>
              <a:t>is </a:t>
            </a:r>
            <a:r>
              <a:rPr lang="en-US" sz="2200" u="sng" dirty="0">
                <a:solidFill>
                  <a:schemeClr val="tx1"/>
                </a:solidFill>
                <a:latin typeface="David" panose="020E0502060401010101" pitchFamily="34" charset="-79"/>
                <a:cs typeface="David" panose="020E0502060401010101" pitchFamily="34" charset="-79"/>
              </a:rPr>
              <a:t>decidable</a:t>
            </a:r>
          </a:p>
          <a:p>
            <a:endParaRPr lang="en-US" sz="2200" dirty="0">
              <a:solidFill>
                <a:schemeClr val="tx1"/>
              </a:solidFill>
              <a:latin typeface="David" panose="020E0502060401010101" pitchFamily="34" charset="-79"/>
              <a:cs typeface="David" panose="020E0502060401010101" pitchFamily="34" charset="-79"/>
            </a:endParaRPr>
          </a:p>
          <a:p>
            <a:endParaRPr lang="en-IL" sz="2200" dirty="0">
              <a:solidFill>
                <a:schemeClr val="tx1"/>
              </a:solidFill>
              <a:latin typeface="David" panose="020E0502060401010101" pitchFamily="34" charset="-79"/>
              <a:cs typeface="David" panose="020E0502060401010101" pitchFamily="34" charset="-79"/>
            </a:endParaRPr>
          </a:p>
        </p:txBody>
      </p:sp>
      <p:pic>
        <p:nvPicPr>
          <p:cNvPr id="4" name="Picture 2" descr="Mojżesz Presburger - Wikipedia">
            <a:extLst>
              <a:ext uri="{FF2B5EF4-FFF2-40B4-BE49-F238E27FC236}">
                <a16:creationId xmlns:a16="http://schemas.microsoft.com/office/drawing/2014/main" id="{E56ACFAB-C2F8-AF39-3194-2E977F335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512" y="462946"/>
            <a:ext cx="1095080" cy="1498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9F20FCF-FBE7-92CA-8B17-D2DEC832CE60}"/>
              </a:ext>
            </a:extLst>
          </p:cNvPr>
          <p:cNvPicPr>
            <a:picLocks noChangeAspect="1"/>
          </p:cNvPicPr>
          <p:nvPr/>
        </p:nvPicPr>
        <p:blipFill>
          <a:blip r:embed="rId4"/>
          <a:stretch>
            <a:fillRect/>
          </a:stretch>
        </p:blipFill>
        <p:spPr>
          <a:xfrm>
            <a:off x="1073035" y="3579535"/>
            <a:ext cx="9763125" cy="1885950"/>
          </a:xfrm>
          <a:prstGeom prst="rect">
            <a:avLst/>
          </a:prstGeom>
        </p:spPr>
      </p:pic>
    </p:spTree>
    <p:extLst>
      <p:ext uri="{BB962C8B-B14F-4D97-AF65-F5344CB8AC3E}">
        <p14:creationId xmlns:p14="http://schemas.microsoft.com/office/powerpoint/2010/main" val="3436364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What about negative numbers?</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1154955" y="2603499"/>
            <a:ext cx="8761412" cy="4136665"/>
          </a:xfrm>
        </p:spPr>
        <p:txBody>
          <a:bodyPr/>
          <a:lstStyle/>
          <a:p>
            <a:pPr algn="l"/>
            <a:r>
              <a:rPr lang="en-US" sz="1800" b="0" i="0" u="none" strike="noStrike" baseline="0" dirty="0">
                <a:solidFill>
                  <a:schemeClr val="tx1"/>
                </a:solidFill>
                <a:latin typeface="David" panose="020E0502060401010101" pitchFamily="34" charset="-79"/>
                <a:cs typeface="David" panose="020E0502060401010101" pitchFamily="34" charset="-79"/>
              </a:rPr>
              <a:t>Consider the formula</a:t>
            </a:r>
          </a:p>
          <a:p>
            <a:pPr algn="l"/>
            <a:endParaRPr lang="en-US" dirty="0">
              <a:solidFill>
                <a:schemeClr val="tx1"/>
              </a:solidFill>
              <a:latin typeface="David" panose="020E0502060401010101" pitchFamily="34" charset="-79"/>
              <a:cs typeface="David" panose="020E0502060401010101" pitchFamily="34" charset="-79"/>
            </a:endParaRPr>
          </a:p>
          <a:p>
            <a:pPr algn="l"/>
            <a:endParaRPr lang="en-US" sz="1800" b="0" i="0" u="none" strike="noStrike" baseline="0" dirty="0">
              <a:solidFill>
                <a:schemeClr val="tx1"/>
              </a:solidFill>
              <a:latin typeface="David" panose="020E0502060401010101" pitchFamily="34" charset="-79"/>
              <a:cs typeface="David" panose="020E0502060401010101" pitchFamily="34" charset="-79"/>
            </a:endParaRPr>
          </a:p>
          <a:p>
            <a:pPr algn="l"/>
            <a:r>
              <a:rPr lang="en-US" sz="1800" b="0" i="0" u="none" strike="noStrike" baseline="0" dirty="0">
                <a:solidFill>
                  <a:schemeClr val="tx1"/>
                </a:solidFill>
                <a:latin typeface="David" panose="020E0502060401010101" pitchFamily="34" charset="-79"/>
                <a:cs typeface="David" panose="020E0502060401010101" pitchFamily="34" charset="-79"/>
              </a:rPr>
              <a:t>introduces two variables, </a:t>
            </a:r>
            <a:r>
              <a:rPr lang="en-US" sz="1800" b="0" i="0" u="none" strike="noStrike" baseline="0" dirty="0" err="1">
                <a:solidFill>
                  <a:schemeClr val="tx1"/>
                </a:solidFill>
                <a:latin typeface="David" panose="020E0502060401010101" pitchFamily="34" charset="-79"/>
                <a:cs typeface="David" panose="020E0502060401010101" pitchFamily="34" charset="-79"/>
              </a:rPr>
              <a:t>vp</a:t>
            </a:r>
            <a:r>
              <a:rPr lang="en-US" sz="1800" b="0" i="0" u="none" strike="noStrike" baseline="0" dirty="0">
                <a:solidFill>
                  <a:schemeClr val="tx1"/>
                </a:solidFill>
                <a:latin typeface="David" panose="020E0502060401010101" pitchFamily="34" charset="-79"/>
                <a:cs typeface="David" panose="020E0502060401010101" pitchFamily="34" charset="-79"/>
              </a:rPr>
              <a:t> and </a:t>
            </a:r>
            <a:r>
              <a:rPr lang="en-US" sz="1800" b="0" i="0" u="none" strike="noStrike" baseline="0" dirty="0" err="1">
                <a:solidFill>
                  <a:schemeClr val="tx1"/>
                </a:solidFill>
                <a:latin typeface="David" panose="020E0502060401010101" pitchFamily="34" charset="-79"/>
                <a:cs typeface="David" panose="020E0502060401010101" pitchFamily="34" charset="-79"/>
              </a:rPr>
              <a:t>vn</a:t>
            </a:r>
            <a:r>
              <a:rPr lang="en-US" sz="1800" b="0" i="0" u="none" strike="noStrike" baseline="0" dirty="0">
                <a:solidFill>
                  <a:schemeClr val="tx1"/>
                </a:solidFill>
                <a:latin typeface="David" panose="020E0502060401010101" pitchFamily="34" charset="-79"/>
                <a:cs typeface="David" panose="020E0502060401010101" pitchFamily="34" charset="-79"/>
              </a:rPr>
              <a:t>, for each variable v of F</a:t>
            </a:r>
            <a:r>
              <a:rPr lang="en-US" sz="1400" b="0" i="0" u="none" strike="noStrike" baseline="0" dirty="0">
                <a:solidFill>
                  <a:schemeClr val="tx1"/>
                </a:solidFill>
                <a:latin typeface="David" panose="020E0502060401010101" pitchFamily="34" charset="-79"/>
                <a:cs typeface="David" panose="020E0502060401010101" pitchFamily="34" charset="-79"/>
              </a:rPr>
              <a:t>0</a:t>
            </a:r>
            <a:r>
              <a:rPr lang="en-US" sz="1800" b="0" i="0" u="none" strike="noStrike" baseline="0" dirty="0">
                <a:solidFill>
                  <a:schemeClr val="tx1"/>
                </a:solidFill>
                <a:latin typeface="David" panose="020E0502060401010101" pitchFamily="34" charset="-79"/>
                <a:cs typeface="David" panose="020E0502060401010101" pitchFamily="34" charset="-79"/>
              </a:rPr>
              <a:t>.</a:t>
            </a:r>
          </a:p>
          <a:p>
            <a:pPr algn="l"/>
            <a:endParaRPr lang="en-US" dirty="0">
              <a:solidFill>
                <a:schemeClr val="tx1"/>
              </a:solidFill>
              <a:latin typeface="David" panose="020E0502060401010101" pitchFamily="34" charset="-79"/>
              <a:cs typeface="David" panose="020E0502060401010101" pitchFamily="34" charset="-79"/>
            </a:endParaRPr>
          </a:p>
          <a:p>
            <a:pPr algn="l"/>
            <a:endParaRPr lang="en-US" sz="1800" b="0" i="0" u="none" strike="noStrike" baseline="0" dirty="0">
              <a:solidFill>
                <a:schemeClr val="tx1"/>
              </a:solidFill>
              <a:latin typeface="David" panose="020E0502060401010101" pitchFamily="34" charset="-79"/>
              <a:cs typeface="David" panose="020E0502060401010101" pitchFamily="34" charset="-79"/>
            </a:endParaRPr>
          </a:p>
          <a:p>
            <a:pPr algn="l"/>
            <a:endParaRPr lang="en-US" dirty="0">
              <a:solidFill>
                <a:schemeClr val="tx1"/>
              </a:solidFill>
              <a:latin typeface="David" panose="020E0502060401010101" pitchFamily="34" charset="-79"/>
              <a:cs typeface="David" panose="020E0502060401010101" pitchFamily="34" charset="-79"/>
            </a:endParaRPr>
          </a:p>
          <a:p>
            <a:pPr algn="l"/>
            <a:endParaRPr lang="en-US" sz="1800" b="0" i="0" u="none" strike="noStrike" baseline="0" dirty="0">
              <a:solidFill>
                <a:schemeClr val="tx1"/>
              </a:solidFill>
              <a:latin typeface="David" panose="020E0502060401010101" pitchFamily="34" charset="-79"/>
              <a:cs typeface="David" panose="020E0502060401010101" pitchFamily="34" charset="-79"/>
            </a:endParaRPr>
          </a:p>
          <a:p>
            <a:pPr algn="l"/>
            <a:r>
              <a:rPr lang="en-US" sz="1800" b="0" i="0" u="none" strike="noStrike" baseline="0" dirty="0">
                <a:solidFill>
                  <a:schemeClr val="tx1"/>
                </a:solidFill>
                <a:latin typeface="David" panose="020E0502060401010101" pitchFamily="34" charset="-79"/>
                <a:cs typeface="David" panose="020E0502060401010101" pitchFamily="34" charset="-79"/>
              </a:rPr>
              <a:t>While each of </a:t>
            </a:r>
            <a:r>
              <a:rPr lang="en-US" sz="1800" b="0" i="0" u="none" strike="noStrike" baseline="0" dirty="0" err="1">
                <a:solidFill>
                  <a:schemeClr val="tx1"/>
                </a:solidFill>
                <a:latin typeface="David" panose="020E0502060401010101" pitchFamily="34" charset="-79"/>
                <a:cs typeface="David" panose="020E0502060401010101" pitchFamily="34" charset="-79"/>
              </a:rPr>
              <a:t>vp</a:t>
            </a:r>
            <a:r>
              <a:rPr lang="en-US" dirty="0">
                <a:solidFill>
                  <a:schemeClr val="tx1"/>
                </a:solidFill>
                <a:latin typeface="David" panose="020E0502060401010101" pitchFamily="34" charset="-79"/>
                <a:cs typeface="David" panose="020E0502060401010101" pitchFamily="34" charset="-79"/>
              </a:rPr>
              <a:t> </a:t>
            </a:r>
            <a:r>
              <a:rPr lang="en-US" sz="1800" b="0" i="0" u="none" strike="noStrike" baseline="0" dirty="0">
                <a:solidFill>
                  <a:schemeClr val="tx1"/>
                </a:solidFill>
                <a:latin typeface="David" panose="020E0502060401010101" pitchFamily="34" charset="-79"/>
                <a:cs typeface="David" panose="020E0502060401010101" pitchFamily="34" charset="-79"/>
              </a:rPr>
              <a:t>and </a:t>
            </a:r>
            <a:r>
              <a:rPr lang="en-US" sz="1800" b="0" i="0" u="none" strike="noStrike" baseline="0" dirty="0" err="1">
                <a:solidFill>
                  <a:schemeClr val="tx1"/>
                </a:solidFill>
                <a:latin typeface="David" panose="020E0502060401010101" pitchFamily="34" charset="-79"/>
                <a:cs typeface="David" panose="020E0502060401010101" pitchFamily="34" charset="-79"/>
              </a:rPr>
              <a:t>vn</a:t>
            </a:r>
            <a:r>
              <a:rPr lang="en-US" sz="1800" b="0" i="0" u="none" strike="noStrike" baseline="0" dirty="0">
                <a:solidFill>
                  <a:schemeClr val="tx1"/>
                </a:solidFill>
                <a:latin typeface="David" panose="020E0502060401010101" pitchFamily="34" charset="-79"/>
                <a:cs typeface="David" panose="020E0502060401010101" pitchFamily="34" charset="-79"/>
              </a:rPr>
              <a:t> can only range over N, </a:t>
            </a:r>
            <a:r>
              <a:rPr lang="en-US" sz="1800" b="0" i="0" u="none" strike="noStrike" baseline="0" dirty="0" err="1">
                <a:solidFill>
                  <a:schemeClr val="tx1"/>
                </a:solidFill>
                <a:latin typeface="David" panose="020E0502060401010101" pitchFamily="34" charset="-79"/>
                <a:cs typeface="David" panose="020E0502060401010101" pitchFamily="34" charset="-79"/>
              </a:rPr>
              <a:t>vp−vn</a:t>
            </a:r>
            <a:r>
              <a:rPr lang="en-US" sz="1800" b="0" i="0" u="none" strike="noStrike" baseline="0" dirty="0">
                <a:solidFill>
                  <a:schemeClr val="tx1"/>
                </a:solidFill>
                <a:latin typeface="David" panose="020E0502060401010101" pitchFamily="34" charset="-79"/>
                <a:cs typeface="David" panose="020E0502060401010101" pitchFamily="34" charset="-79"/>
              </a:rPr>
              <a:t> should range over the integers.</a:t>
            </a:r>
            <a:endParaRPr lang="en-US" dirty="0">
              <a:solidFill>
                <a:schemeClr val="tx1"/>
              </a:solidFill>
              <a:latin typeface="David" panose="020E0502060401010101" pitchFamily="34" charset="-79"/>
              <a:cs typeface="David" panose="020E0502060401010101" pitchFamily="34" charset="-79"/>
            </a:endParaRPr>
          </a:p>
        </p:txBody>
      </p:sp>
      <p:pic>
        <p:nvPicPr>
          <p:cNvPr id="5" name="Picture 4">
            <a:extLst>
              <a:ext uri="{FF2B5EF4-FFF2-40B4-BE49-F238E27FC236}">
                <a16:creationId xmlns:a16="http://schemas.microsoft.com/office/drawing/2014/main" id="{B0484547-7286-9389-DA5E-F30EA321AED5}"/>
              </a:ext>
            </a:extLst>
          </p:cNvPr>
          <p:cNvPicPr>
            <a:picLocks noChangeAspect="1"/>
          </p:cNvPicPr>
          <p:nvPr/>
        </p:nvPicPr>
        <p:blipFill>
          <a:blip r:embed="rId2"/>
          <a:stretch>
            <a:fillRect/>
          </a:stretch>
        </p:blipFill>
        <p:spPr>
          <a:xfrm>
            <a:off x="2152010" y="4423330"/>
            <a:ext cx="7752733" cy="827399"/>
          </a:xfrm>
          <a:prstGeom prst="rect">
            <a:avLst/>
          </a:prstGeom>
        </p:spPr>
      </p:pic>
      <p:pic>
        <p:nvPicPr>
          <p:cNvPr id="7" name="Picture 6">
            <a:extLst>
              <a:ext uri="{FF2B5EF4-FFF2-40B4-BE49-F238E27FC236}">
                <a16:creationId xmlns:a16="http://schemas.microsoft.com/office/drawing/2014/main" id="{FD549340-7AE1-68AF-2ECB-95B783B10BA9}"/>
              </a:ext>
            </a:extLst>
          </p:cNvPr>
          <p:cNvPicPr>
            <a:picLocks noChangeAspect="1"/>
          </p:cNvPicPr>
          <p:nvPr/>
        </p:nvPicPr>
        <p:blipFill>
          <a:blip r:embed="rId3"/>
          <a:stretch>
            <a:fillRect/>
          </a:stretch>
        </p:blipFill>
        <p:spPr>
          <a:xfrm>
            <a:off x="3181645" y="3144232"/>
            <a:ext cx="5047955" cy="333198"/>
          </a:xfrm>
          <a:prstGeom prst="rect">
            <a:avLst/>
          </a:prstGeom>
        </p:spPr>
      </p:pic>
      <p:pic>
        <p:nvPicPr>
          <p:cNvPr id="10244" name="Picture 4" descr="What does the research say?">
            <a:extLst>
              <a:ext uri="{FF2B5EF4-FFF2-40B4-BE49-F238E27FC236}">
                <a16:creationId xmlns:a16="http://schemas.microsoft.com/office/drawing/2014/main" id="{F2B1D856-0591-9B77-9401-DCC6DF226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0958" y="2466975"/>
            <a:ext cx="2252134"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71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Negative Numbers</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pPr algn="l"/>
            <a:r>
              <a:rPr lang="en-US" sz="2000" b="0" i="0" u="none" strike="noStrike" baseline="0" dirty="0">
                <a:solidFill>
                  <a:schemeClr val="tx1"/>
                </a:solidFill>
                <a:latin typeface="David" panose="020E0502060401010101" pitchFamily="34" charset="-79"/>
                <a:cs typeface="David" panose="020E0502060401010101" pitchFamily="34" charset="-79"/>
              </a:rPr>
              <a:t>Moving negated terms to the other side of the inequality eliminates −:</a:t>
            </a:r>
          </a:p>
          <a:p>
            <a:pPr algn="l"/>
            <a:endParaRPr lang="en-US" sz="2000" dirty="0">
              <a:solidFill>
                <a:schemeClr val="tx1"/>
              </a:solidFill>
              <a:latin typeface="David" panose="020E0502060401010101" pitchFamily="34" charset="-79"/>
              <a:cs typeface="David" panose="020E0502060401010101" pitchFamily="34" charset="-79"/>
            </a:endParaRPr>
          </a:p>
          <a:p>
            <a:pPr algn="l"/>
            <a:endParaRPr lang="en-US" sz="2000" dirty="0">
              <a:solidFill>
                <a:schemeClr val="tx1"/>
              </a:solidFill>
              <a:latin typeface="David" panose="020E0502060401010101" pitchFamily="34" charset="-79"/>
              <a:cs typeface="David" panose="020E0502060401010101" pitchFamily="34" charset="-79"/>
            </a:endParaRPr>
          </a:p>
          <a:p>
            <a:pPr algn="l"/>
            <a:r>
              <a:rPr lang="en-US" sz="2000" b="0" i="0" u="none" strike="noStrike" baseline="0" dirty="0">
                <a:solidFill>
                  <a:schemeClr val="tx1"/>
                </a:solidFill>
                <a:latin typeface="David" panose="020E0502060401010101" pitchFamily="34" charset="-79"/>
                <a:cs typeface="David" panose="020E0502060401010101" pitchFamily="34" charset="-79"/>
              </a:rPr>
              <a:t>The final transformation eliminates constant coefficients and strict inequality:</a:t>
            </a:r>
            <a:endParaRPr lang="en-US" sz="2000" dirty="0">
              <a:solidFill>
                <a:schemeClr val="tx1"/>
              </a:solidFill>
              <a:latin typeface="David" panose="020E0502060401010101" pitchFamily="34" charset="-79"/>
              <a:cs typeface="David" panose="020E0502060401010101" pitchFamily="34" charset="-79"/>
            </a:endParaRPr>
          </a:p>
        </p:txBody>
      </p:sp>
      <p:pic>
        <p:nvPicPr>
          <p:cNvPr id="5" name="Picture 4">
            <a:extLst>
              <a:ext uri="{FF2B5EF4-FFF2-40B4-BE49-F238E27FC236}">
                <a16:creationId xmlns:a16="http://schemas.microsoft.com/office/drawing/2014/main" id="{5034B35F-3D47-D69D-5F24-BF97084E5DA6}"/>
              </a:ext>
            </a:extLst>
          </p:cNvPr>
          <p:cNvPicPr>
            <a:picLocks noChangeAspect="1"/>
          </p:cNvPicPr>
          <p:nvPr/>
        </p:nvPicPr>
        <p:blipFill>
          <a:blip r:embed="rId2"/>
          <a:stretch>
            <a:fillRect/>
          </a:stretch>
        </p:blipFill>
        <p:spPr>
          <a:xfrm>
            <a:off x="2632632" y="3203296"/>
            <a:ext cx="6289422" cy="633413"/>
          </a:xfrm>
          <a:prstGeom prst="rect">
            <a:avLst/>
          </a:prstGeom>
        </p:spPr>
      </p:pic>
      <p:pic>
        <p:nvPicPr>
          <p:cNvPr id="7" name="Picture 6">
            <a:extLst>
              <a:ext uri="{FF2B5EF4-FFF2-40B4-BE49-F238E27FC236}">
                <a16:creationId xmlns:a16="http://schemas.microsoft.com/office/drawing/2014/main" id="{3234C173-DC9A-71B9-8EBB-C474CED4CFDE}"/>
              </a:ext>
            </a:extLst>
          </p:cNvPr>
          <p:cNvPicPr>
            <a:picLocks noChangeAspect="1"/>
          </p:cNvPicPr>
          <p:nvPr/>
        </p:nvPicPr>
        <p:blipFill>
          <a:blip r:embed="rId3"/>
          <a:stretch>
            <a:fillRect/>
          </a:stretch>
        </p:blipFill>
        <p:spPr>
          <a:xfrm>
            <a:off x="2492554" y="4355920"/>
            <a:ext cx="5737094" cy="1790355"/>
          </a:xfrm>
          <a:prstGeom prst="rect">
            <a:avLst/>
          </a:prstGeom>
        </p:spPr>
      </p:pic>
    </p:spTree>
    <p:extLst>
      <p:ext uri="{BB962C8B-B14F-4D97-AF65-F5344CB8AC3E}">
        <p14:creationId xmlns:p14="http://schemas.microsoft.com/office/powerpoint/2010/main" val="394971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altLang="he-IL" dirty="0">
                <a:ln>
                  <a:noFill/>
                </a:ln>
              </a:rPr>
              <a:t>Theory of Integers</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lstStyle/>
          <a:p>
            <a:pPr marL="0" indent="0">
              <a:buNone/>
            </a:pPr>
            <a:r>
              <a:rPr lang="en-US" dirty="0">
                <a:latin typeface="David" panose="020E0502060401010101" pitchFamily="34" charset="-79"/>
                <a:cs typeface="David" panose="020E0502060401010101" pitchFamily="34" charset="-79"/>
              </a:rPr>
              <a:t> </a:t>
            </a:r>
          </a:p>
          <a:p>
            <a:endParaRPr lang="en-US" dirty="0">
              <a:latin typeface="David" panose="020E0502060401010101" pitchFamily="34" charset="-79"/>
              <a:cs typeface="David" panose="020E0502060401010101" pitchFamily="34" charset="-79"/>
            </a:endParaRPr>
          </a:p>
        </p:txBody>
      </p:sp>
      <p:pic>
        <p:nvPicPr>
          <p:cNvPr id="7" name="Picture 6">
            <a:extLst>
              <a:ext uri="{FF2B5EF4-FFF2-40B4-BE49-F238E27FC236}">
                <a16:creationId xmlns:a16="http://schemas.microsoft.com/office/drawing/2014/main" id="{D083510B-154A-8C35-FFEB-F35839F3CE50}"/>
              </a:ext>
            </a:extLst>
          </p:cNvPr>
          <p:cNvPicPr>
            <a:picLocks noChangeAspect="1"/>
          </p:cNvPicPr>
          <p:nvPr/>
        </p:nvPicPr>
        <p:blipFill>
          <a:blip r:embed="rId2"/>
          <a:stretch>
            <a:fillRect/>
          </a:stretch>
        </p:blipFill>
        <p:spPr>
          <a:xfrm>
            <a:off x="1861548" y="2682613"/>
            <a:ext cx="8174905" cy="2605823"/>
          </a:xfrm>
          <a:prstGeom prst="rect">
            <a:avLst/>
          </a:prstGeom>
        </p:spPr>
      </p:pic>
      <p:pic>
        <p:nvPicPr>
          <p:cNvPr id="11268" name="Picture 4" descr="Integer - Wikipedia">
            <a:extLst>
              <a:ext uri="{FF2B5EF4-FFF2-40B4-BE49-F238E27FC236}">
                <a16:creationId xmlns:a16="http://schemas.microsoft.com/office/drawing/2014/main" id="{6B1AAD88-89FE-4AB9-7148-3065412DF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9089" y="267549"/>
            <a:ext cx="617536" cy="69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3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a:xfrm>
            <a:off x="1154954" y="973669"/>
            <a:ext cx="8825659" cy="706964"/>
          </a:xfrm>
        </p:spPr>
        <p:txBody>
          <a:bodyPr>
            <a:normAutofit/>
          </a:bodyPr>
          <a:lstStyle/>
          <a:p>
            <a:pPr algn="ctr"/>
            <a:r>
              <a:rPr lang="en-US" dirty="0"/>
              <a:t>Atom , Literal and Formula </a:t>
            </a:r>
            <a:endParaRPr lang="en-IL" dirty="0"/>
          </a:p>
        </p:txBody>
      </p:sp>
      <p:pic>
        <p:nvPicPr>
          <p:cNvPr id="2050" name="Picture 2" descr="The Krabby Patty Secret Formula | SpongeBob New Fanon Wiki | Fandom">
            <a:extLst>
              <a:ext uri="{FF2B5EF4-FFF2-40B4-BE49-F238E27FC236}">
                <a16:creationId xmlns:a16="http://schemas.microsoft.com/office/drawing/2014/main" id="{77FA1635-2E56-B9E4-588B-00581068BD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1" y="2973194"/>
            <a:ext cx="4591050" cy="2582466"/>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5504704" y="2641599"/>
            <a:ext cx="6001496" cy="3825875"/>
          </a:xfrm>
        </p:spPr>
        <p:txBody>
          <a:bodyPr anchor="ctr">
            <a:normAutofit/>
          </a:bodyPr>
          <a:lstStyle/>
          <a:p>
            <a:r>
              <a:rPr lang="en-US" sz="2000" b="1" u="sng" dirty="0">
                <a:solidFill>
                  <a:schemeClr val="tx1"/>
                </a:solidFill>
                <a:latin typeface="David" panose="020E0502060401010101" pitchFamily="34" charset="-79"/>
                <a:cs typeface="David" panose="020E0502060401010101" pitchFamily="34" charset="-79"/>
              </a:rPr>
              <a:t>Atom:</a:t>
            </a:r>
            <a:r>
              <a:rPr lang="en-US" sz="2000" dirty="0">
                <a:solidFill>
                  <a:schemeClr val="tx1"/>
                </a:solidFill>
                <a:latin typeface="David" panose="020E0502060401010101" pitchFamily="34" charset="-79"/>
                <a:cs typeface="David" panose="020E0502060401010101" pitchFamily="34" charset="-79"/>
              </a:rPr>
              <a:t> truth symbol (⊤, ⊥) or Boolean variable (P)</a:t>
            </a:r>
          </a:p>
          <a:p>
            <a:r>
              <a:rPr lang="en-US" sz="2000" b="1" u="sng" dirty="0">
                <a:solidFill>
                  <a:schemeClr val="tx1"/>
                </a:solidFill>
                <a:latin typeface="David" panose="020E0502060401010101" pitchFamily="34" charset="-79"/>
                <a:cs typeface="David" panose="020E0502060401010101" pitchFamily="34" charset="-79"/>
              </a:rPr>
              <a:t>Literal:</a:t>
            </a:r>
            <a:r>
              <a:rPr lang="en-US" sz="2000" dirty="0">
                <a:solidFill>
                  <a:schemeClr val="tx1"/>
                </a:solidFill>
                <a:latin typeface="David" panose="020E0502060401010101" pitchFamily="34" charset="-79"/>
                <a:cs typeface="David" panose="020E0502060401010101" pitchFamily="34" charset="-79"/>
              </a:rPr>
              <a:t> is an atom α or its negation ¬α</a:t>
            </a:r>
            <a:endParaRPr lang="en-US" sz="2000" b="1" i="0" u="sng" strike="noStrike" baseline="0" dirty="0">
              <a:solidFill>
                <a:schemeClr val="tx1"/>
              </a:solidFill>
              <a:latin typeface="David" panose="020E0502060401010101" pitchFamily="34" charset="-79"/>
              <a:cs typeface="David" panose="020E0502060401010101" pitchFamily="34" charset="-79"/>
            </a:endParaRPr>
          </a:p>
          <a:p>
            <a:r>
              <a:rPr lang="en-US" sz="2000" b="1" i="0" u="sng" strike="noStrike" baseline="0" dirty="0">
                <a:solidFill>
                  <a:schemeClr val="tx1"/>
                </a:solidFill>
                <a:latin typeface="David" panose="020E0502060401010101" pitchFamily="34" charset="-79"/>
                <a:cs typeface="David" panose="020E0502060401010101" pitchFamily="34" charset="-79"/>
              </a:rPr>
              <a:t>Formula:</a:t>
            </a:r>
            <a:r>
              <a:rPr lang="en-US" sz="2000" b="0" i="0" u="none" strike="noStrike" baseline="0" dirty="0">
                <a:solidFill>
                  <a:schemeClr val="tx1"/>
                </a:solidFill>
                <a:latin typeface="David" panose="020E0502060401010101" pitchFamily="34" charset="-79"/>
                <a:cs typeface="David" panose="020E0502060401010101" pitchFamily="34" charset="-79"/>
              </a:rPr>
              <a:t> is a literal or the application of a logical connective to a formula or formulae.</a:t>
            </a:r>
            <a:r>
              <a:rPr lang="he-IL" sz="2000" b="0" i="0" u="none" strike="noStrike" baseline="0" dirty="0">
                <a:solidFill>
                  <a:schemeClr val="tx1"/>
                </a:solidFill>
                <a:latin typeface="David" panose="020E0502060401010101" pitchFamily="34" charset="-79"/>
                <a:cs typeface="David" panose="020E0502060401010101" pitchFamily="34" charset="-79"/>
              </a:rPr>
              <a:t> </a:t>
            </a:r>
            <a:endParaRPr lang="en-US" sz="2000" b="0" i="0" u="none" strike="noStrike" baseline="0" dirty="0">
              <a:solidFill>
                <a:schemeClr val="tx1"/>
              </a:solidFill>
              <a:latin typeface="David" panose="020E0502060401010101" pitchFamily="34" charset="-79"/>
              <a:cs typeface="David" panose="020E0502060401010101" pitchFamily="34" charset="-79"/>
            </a:endParaRPr>
          </a:p>
          <a:p>
            <a:pPr marL="0" indent="0">
              <a:buNone/>
            </a:pPr>
            <a:r>
              <a:rPr lang="en-US" sz="2000" u="sng" dirty="0">
                <a:solidFill>
                  <a:schemeClr val="tx1"/>
                </a:solidFill>
                <a:latin typeface="David" panose="020E0502060401010101" pitchFamily="34" charset="-79"/>
                <a:cs typeface="David" panose="020E0502060401010101" pitchFamily="34" charset="-79"/>
              </a:rPr>
              <a:t>For example </a:t>
            </a:r>
            <a:r>
              <a:rPr lang="en-US" sz="2000" dirty="0">
                <a:solidFill>
                  <a:schemeClr val="tx1"/>
                </a:solidFill>
                <a:latin typeface="David" panose="020E0502060401010101" pitchFamily="34" charset="-79"/>
                <a:cs typeface="David" panose="020E0502060401010101" pitchFamily="34" charset="-79"/>
              </a:rPr>
              <a:t>: P, ￢P, P</a:t>
            </a:r>
            <a:r>
              <a:rPr lang="en-IL" sz="2000" b="0" i="0" u="none" strike="noStrike" baseline="0" dirty="0">
                <a:solidFill>
                  <a:schemeClr val="tx1"/>
                </a:solidFill>
                <a:latin typeface="David" panose="020E0502060401010101" pitchFamily="34" charset="-79"/>
                <a:cs typeface="David" panose="020E0502060401010101" pitchFamily="34" charset="-79"/>
              </a:rPr>
              <a:t> ∧</a:t>
            </a:r>
            <a:r>
              <a:rPr lang="en-US" sz="2000" b="0" i="0" u="none" strike="noStrike" baseline="0" dirty="0">
                <a:solidFill>
                  <a:schemeClr val="tx1"/>
                </a:solidFill>
                <a:latin typeface="David" panose="020E0502060401010101" pitchFamily="34" charset="-79"/>
                <a:cs typeface="David" panose="020E0502060401010101" pitchFamily="34" charset="-79"/>
              </a:rPr>
              <a:t> Q , P </a:t>
            </a:r>
            <a:r>
              <a:rPr lang="en-IL" sz="2000" b="0" i="0" u="none" strike="noStrike" baseline="0" dirty="0">
                <a:solidFill>
                  <a:schemeClr val="tx1"/>
                </a:solidFill>
                <a:latin typeface="David" panose="020E0502060401010101" pitchFamily="34" charset="-79"/>
                <a:cs typeface="David" panose="020E0502060401010101" pitchFamily="34" charset="-79"/>
              </a:rPr>
              <a:t>∧</a:t>
            </a:r>
            <a:r>
              <a:rPr lang="en-US" sz="2000" b="0" i="0" u="none" strike="noStrike" baseline="0" dirty="0">
                <a:solidFill>
                  <a:schemeClr val="tx1"/>
                </a:solidFill>
                <a:latin typeface="David" panose="020E0502060401010101" pitchFamily="34" charset="-79"/>
                <a:cs typeface="David" panose="020E0502060401010101" pitchFamily="34" charset="-79"/>
              </a:rPr>
              <a:t> (Q </a:t>
            </a:r>
            <a:r>
              <a:rPr lang="en-IL" sz="2000" b="0" i="0" u="none" strike="noStrike" baseline="0" dirty="0">
                <a:solidFill>
                  <a:schemeClr val="tx1"/>
                </a:solidFill>
                <a:latin typeface="David" panose="020E0502060401010101" pitchFamily="34" charset="-79"/>
                <a:cs typeface="David" panose="020E0502060401010101" pitchFamily="34" charset="-79"/>
              </a:rPr>
              <a:t>→</a:t>
            </a:r>
            <a:r>
              <a:rPr lang="en-US" sz="2000" b="0" i="0" u="none" strike="noStrike" baseline="0" dirty="0">
                <a:solidFill>
                  <a:schemeClr val="tx1"/>
                </a:solidFill>
                <a:latin typeface="David" panose="020E0502060401010101" pitchFamily="34" charset="-79"/>
                <a:cs typeface="David" panose="020E0502060401010101" pitchFamily="34" charset="-79"/>
              </a:rPr>
              <a:t> R)</a:t>
            </a:r>
          </a:p>
          <a:p>
            <a:pPr marL="0" marR="0" lvl="0" indent="0" defTabSz="457200" rtl="0" eaLnBrk="1" fontAlgn="auto" latinLnBrk="0" hangingPunct="1">
              <a:spcBef>
                <a:spcPts val="1000"/>
              </a:spcBef>
              <a:spcAft>
                <a:spcPts val="0"/>
              </a:spcAft>
              <a:buClr>
                <a:srgbClr val="0F6FC6"/>
              </a:buClr>
              <a:buSzPct val="80000"/>
              <a:buNone/>
              <a:tabLst/>
              <a:defRPr/>
            </a:pPr>
            <a:endParaRPr kumimoji="0" lang="en-US" sz="2000" b="0" i="0" u="none" strike="noStrike" kern="1200" cap="none" spc="0" normalizeH="0" baseline="0" noProof="0" dirty="0">
              <a:ln>
                <a:noFill/>
              </a:ln>
              <a:solidFill>
                <a:schemeClr val="tx1"/>
              </a:solidFill>
              <a:effectLst/>
              <a:uLnTx/>
              <a:uFillTx/>
              <a:latin typeface="David" panose="020E0502060401010101" pitchFamily="34" charset="-79"/>
              <a:cs typeface="David" panose="020E0502060401010101" pitchFamily="34" charset="-79"/>
            </a:endParaRPr>
          </a:p>
          <a:p>
            <a:pPr marL="0" indent="0">
              <a:buNone/>
            </a:pPr>
            <a:endParaRPr lang="en-US" sz="2000" b="0" i="0" u="none" strike="noStrike" baseline="0" dirty="0">
              <a:solidFill>
                <a:schemeClr val="tx1"/>
              </a:solidFill>
              <a:latin typeface="David" panose="020E0502060401010101" pitchFamily="34" charset="-79"/>
              <a:cs typeface="David" panose="020E0502060401010101" pitchFamily="34" charset="-79"/>
            </a:endParaRPr>
          </a:p>
          <a:p>
            <a:pPr marL="0" indent="0">
              <a:buNone/>
            </a:pPr>
            <a:endParaRPr lang="en-US" sz="2000" b="0" i="0" u="none" strike="noStrike" baseline="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17731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Example</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p:txBody>
          <a:bodyPr>
            <a:normAutofit/>
          </a:bodyPr>
          <a:lstStyle/>
          <a:p>
            <a:r>
              <a:rPr lang="es-ES" sz="2200" dirty="0" err="1">
                <a:solidFill>
                  <a:schemeClr val="tx1"/>
                </a:solidFill>
                <a:latin typeface="David" panose="020E0502060401010101" pitchFamily="34" charset="-79"/>
                <a:cs typeface="David" panose="020E0502060401010101" pitchFamily="34" charset="-79"/>
              </a:rPr>
              <a:t>Prove</a:t>
            </a:r>
            <a:r>
              <a:rPr lang="es-ES" sz="2200" dirty="0">
                <a:solidFill>
                  <a:schemeClr val="tx1"/>
                </a:solidFill>
                <a:latin typeface="David" panose="020E0502060401010101" pitchFamily="34" charset="-79"/>
                <a:cs typeface="David" panose="020E0502060401010101" pitchFamily="34" charset="-79"/>
              </a:rPr>
              <a:t> </a:t>
            </a:r>
            <a:r>
              <a:rPr lang="es-ES" sz="2200" dirty="0" err="1">
                <a:solidFill>
                  <a:schemeClr val="tx1"/>
                </a:solidFill>
                <a:latin typeface="David" panose="020E0502060401010101" pitchFamily="34" charset="-79"/>
                <a:cs typeface="David" panose="020E0502060401010101" pitchFamily="34" charset="-79"/>
              </a:rPr>
              <a:t>that</a:t>
            </a:r>
            <a:r>
              <a:rPr lang="es-ES" sz="2200" dirty="0">
                <a:solidFill>
                  <a:schemeClr val="tx1"/>
                </a:solidFill>
                <a:latin typeface="David" panose="020E0502060401010101" pitchFamily="34" charset="-79"/>
                <a:cs typeface="David" panose="020E0502060401010101" pitchFamily="34" charset="-79"/>
              </a:rPr>
              <a:t> </a:t>
            </a:r>
            <a:r>
              <a:rPr lang="el-GR" sz="2200" b="0" i="0" u="none" strike="noStrike" baseline="0" dirty="0">
                <a:solidFill>
                  <a:schemeClr val="tx1"/>
                </a:solidFill>
                <a:latin typeface="CMMI10"/>
                <a:cs typeface="David" panose="020E0502060401010101" pitchFamily="34" charset="-79"/>
              </a:rPr>
              <a:t>Σ</a:t>
            </a:r>
            <a:r>
              <a:rPr lang="en-US" sz="1400" b="0" i="0" u="none" strike="noStrike" baseline="0" dirty="0">
                <a:solidFill>
                  <a:schemeClr val="tx1"/>
                </a:solidFill>
                <a:latin typeface="David" panose="020E0502060401010101" pitchFamily="34" charset="-79"/>
                <a:cs typeface="David" panose="020E0502060401010101" pitchFamily="34" charset="-79"/>
              </a:rPr>
              <a:t>Z</a:t>
            </a:r>
            <a:r>
              <a:rPr lang="en-US" sz="2200" b="0" i="0" u="none" strike="noStrike" baseline="0" dirty="0">
                <a:solidFill>
                  <a:schemeClr val="tx1"/>
                </a:solidFill>
                <a:latin typeface="David" panose="020E0502060401010101" pitchFamily="34" charset="-79"/>
                <a:cs typeface="David" panose="020E0502060401010101" pitchFamily="34" charset="-79"/>
              </a:rPr>
              <a:t>-formula</a:t>
            </a:r>
            <a:r>
              <a:rPr lang="es-ES" sz="2200" b="0" i="0" u="none" strike="noStrike" baseline="0" dirty="0">
                <a:solidFill>
                  <a:schemeClr val="tx1"/>
                </a:solidFill>
                <a:latin typeface="David" panose="020E0502060401010101" pitchFamily="34" charset="-79"/>
                <a:cs typeface="David" panose="020E0502060401010101" pitchFamily="34" charset="-79"/>
              </a:rPr>
              <a:t> </a:t>
            </a:r>
            <a:r>
              <a:rPr lang="es-ES" sz="2200" dirty="0">
                <a:solidFill>
                  <a:schemeClr val="tx1"/>
                </a:solidFill>
                <a:latin typeface="David" panose="020E0502060401010101" pitchFamily="34" charset="-79"/>
                <a:cs typeface="David" panose="020E0502060401010101" pitchFamily="34" charset="-79"/>
              </a:rPr>
              <a:t>F : ∀x, y, z. x &gt; z ∧ y ≥ 0 → x + y &gt; z </a:t>
            </a:r>
            <a:r>
              <a:rPr lang="es-ES" sz="2200" dirty="0" err="1">
                <a:solidFill>
                  <a:schemeClr val="tx1"/>
                </a:solidFill>
                <a:latin typeface="David" panose="020E0502060401010101" pitchFamily="34" charset="-79"/>
                <a:cs typeface="David" panose="020E0502060401010101" pitchFamily="34" charset="-79"/>
              </a:rPr>
              <a:t>is</a:t>
            </a:r>
            <a:r>
              <a:rPr lang="es-ES" sz="2200" dirty="0">
                <a:solidFill>
                  <a:schemeClr val="tx1"/>
                </a:solidFill>
                <a:latin typeface="David" panose="020E0502060401010101" pitchFamily="34" charset="-79"/>
                <a:cs typeface="David" panose="020E0502060401010101" pitchFamily="34" charset="-79"/>
              </a:rPr>
              <a:t> T</a:t>
            </a:r>
            <a:r>
              <a:rPr lang="es-ES" sz="1400" dirty="0">
                <a:solidFill>
                  <a:schemeClr val="tx1"/>
                </a:solidFill>
                <a:latin typeface="David" panose="020E0502060401010101" pitchFamily="34" charset="-79"/>
                <a:cs typeface="David" panose="020E0502060401010101" pitchFamily="34" charset="-79"/>
              </a:rPr>
              <a:t>Z</a:t>
            </a:r>
            <a:r>
              <a:rPr lang="es-ES" sz="2200" dirty="0">
                <a:solidFill>
                  <a:schemeClr val="tx1"/>
                </a:solidFill>
                <a:latin typeface="David" panose="020E0502060401010101" pitchFamily="34" charset="-79"/>
                <a:cs typeface="David" panose="020E0502060401010101" pitchFamily="34" charset="-79"/>
              </a:rPr>
              <a:t>-</a:t>
            </a:r>
            <a:r>
              <a:rPr lang="es-ES" sz="2200" dirty="0" err="1">
                <a:solidFill>
                  <a:schemeClr val="tx1"/>
                </a:solidFill>
                <a:latin typeface="David" panose="020E0502060401010101" pitchFamily="34" charset="-79"/>
                <a:cs typeface="David" panose="020E0502060401010101" pitchFamily="34" charset="-79"/>
              </a:rPr>
              <a:t>valid</a:t>
            </a:r>
            <a:endParaRPr lang="es-ES" sz="2200" dirty="0">
              <a:solidFill>
                <a:schemeClr val="tx1"/>
              </a:solidFill>
              <a:latin typeface="David" panose="020E0502060401010101" pitchFamily="34" charset="-79"/>
              <a:cs typeface="David" panose="020E0502060401010101" pitchFamily="34" charset="-79"/>
            </a:endParaRPr>
          </a:p>
          <a:p>
            <a:r>
              <a:rPr lang="es-ES" sz="2200" u="sng" dirty="0" err="1">
                <a:solidFill>
                  <a:schemeClr val="tx1"/>
                </a:solidFill>
                <a:latin typeface="David" panose="020E0502060401010101" pitchFamily="34" charset="-79"/>
                <a:cs typeface="David" panose="020E0502060401010101" pitchFamily="34" charset="-79"/>
              </a:rPr>
              <a:t>Proof</a:t>
            </a:r>
            <a:r>
              <a:rPr lang="es-ES" sz="2200" u="sng" dirty="0">
                <a:solidFill>
                  <a:schemeClr val="tx1"/>
                </a:solidFill>
                <a:latin typeface="David" panose="020E0502060401010101" pitchFamily="34" charset="-79"/>
                <a:cs typeface="David" panose="020E0502060401010101" pitchFamily="34" charset="-79"/>
              </a:rPr>
              <a:t>:</a:t>
            </a:r>
            <a:endParaRPr lang="en-IL" sz="2200" u="sng" dirty="0">
              <a:solidFill>
                <a:schemeClr val="tx1"/>
              </a:solidFill>
              <a:latin typeface="David" panose="020E0502060401010101" pitchFamily="34" charset="-79"/>
              <a:cs typeface="David" panose="020E0502060401010101" pitchFamily="34" charset="-79"/>
            </a:endParaRPr>
          </a:p>
        </p:txBody>
      </p:sp>
      <p:pic>
        <p:nvPicPr>
          <p:cNvPr id="5" name="Picture 4">
            <a:extLst>
              <a:ext uri="{FF2B5EF4-FFF2-40B4-BE49-F238E27FC236}">
                <a16:creationId xmlns:a16="http://schemas.microsoft.com/office/drawing/2014/main" id="{16677EC1-3103-678C-2144-6328FE94AD30}"/>
              </a:ext>
            </a:extLst>
          </p:cNvPr>
          <p:cNvPicPr>
            <a:picLocks noChangeAspect="1"/>
          </p:cNvPicPr>
          <p:nvPr/>
        </p:nvPicPr>
        <p:blipFill>
          <a:blip r:embed="rId2"/>
          <a:stretch>
            <a:fillRect/>
          </a:stretch>
        </p:blipFill>
        <p:spPr>
          <a:xfrm>
            <a:off x="1882121" y="3431604"/>
            <a:ext cx="7334250" cy="2238375"/>
          </a:xfrm>
          <a:prstGeom prst="rect">
            <a:avLst/>
          </a:prstGeom>
        </p:spPr>
      </p:pic>
      <p:pic>
        <p:nvPicPr>
          <p:cNvPr id="9" name="Picture 8">
            <a:extLst>
              <a:ext uri="{FF2B5EF4-FFF2-40B4-BE49-F238E27FC236}">
                <a16:creationId xmlns:a16="http://schemas.microsoft.com/office/drawing/2014/main" id="{B6893681-2046-8D7F-6A63-AF901CC0FD6A}"/>
              </a:ext>
            </a:extLst>
          </p:cNvPr>
          <p:cNvPicPr>
            <a:picLocks noChangeAspect="1"/>
          </p:cNvPicPr>
          <p:nvPr/>
        </p:nvPicPr>
        <p:blipFill>
          <a:blip r:embed="rId3"/>
          <a:stretch>
            <a:fillRect/>
          </a:stretch>
        </p:blipFill>
        <p:spPr>
          <a:xfrm>
            <a:off x="1983311" y="5637770"/>
            <a:ext cx="3248025" cy="352425"/>
          </a:xfrm>
          <a:prstGeom prst="rect">
            <a:avLst/>
          </a:prstGeom>
        </p:spPr>
      </p:pic>
    </p:spTree>
    <p:extLst>
      <p:ext uri="{BB962C8B-B14F-4D97-AF65-F5344CB8AC3E}">
        <p14:creationId xmlns:p14="http://schemas.microsoft.com/office/powerpoint/2010/main" val="1857714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5290077" y="437513"/>
            <a:ext cx="5502614" cy="5954325"/>
          </a:xfrm>
        </p:spPr>
        <p:txBody>
          <a:bodyPr anchor="ctr">
            <a:normAutofit/>
          </a:bodyPr>
          <a:lstStyle/>
          <a:p>
            <a:pPr marL="0" indent="0">
              <a:buNone/>
            </a:pPr>
            <a:r>
              <a:rPr lang="en-US" sz="2000" dirty="0">
                <a:solidFill>
                  <a:schemeClr val="tx1"/>
                </a:solidFill>
              </a:rPr>
              <a:t>Thank you for listening</a:t>
            </a:r>
            <a:endParaRPr lang="en-IL" sz="2000" dirty="0">
              <a:solidFill>
                <a:schemeClr val="tx1"/>
              </a:solidFill>
            </a:endParaRPr>
          </a:p>
        </p:txBody>
      </p:sp>
    </p:spTree>
    <p:extLst>
      <p:ext uri="{BB962C8B-B14F-4D97-AF65-F5344CB8AC3E}">
        <p14:creationId xmlns:p14="http://schemas.microsoft.com/office/powerpoint/2010/main" val="21594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351-5C79-B8C8-C7A1-E20A27AF7B54}"/>
              </a:ext>
            </a:extLst>
          </p:cNvPr>
          <p:cNvSpPr>
            <a:spLocks noGrp="1"/>
          </p:cNvSpPr>
          <p:nvPr>
            <p:ph type="title"/>
          </p:nvPr>
        </p:nvSpPr>
        <p:spPr/>
        <p:txBody>
          <a:bodyPr/>
          <a:lstStyle/>
          <a:p>
            <a:pPr algn="ctr"/>
            <a:r>
              <a:rPr lang="en-US" dirty="0"/>
              <a:t>Subformula</a:t>
            </a:r>
            <a:endParaRPr lang="en-IL" dirty="0"/>
          </a:p>
        </p:txBody>
      </p:sp>
      <p:sp>
        <p:nvSpPr>
          <p:cNvPr id="3" name="Content Placeholder 2">
            <a:extLst>
              <a:ext uri="{FF2B5EF4-FFF2-40B4-BE49-F238E27FC236}">
                <a16:creationId xmlns:a16="http://schemas.microsoft.com/office/drawing/2014/main" id="{E5F138F7-32DB-880E-3DBA-203F4CE9F996}"/>
              </a:ext>
            </a:extLst>
          </p:cNvPr>
          <p:cNvSpPr>
            <a:spLocks noGrp="1"/>
          </p:cNvSpPr>
          <p:nvPr>
            <p:ph idx="1"/>
          </p:nvPr>
        </p:nvSpPr>
        <p:spPr>
          <a:xfrm>
            <a:off x="964734" y="2298583"/>
            <a:ext cx="9471171" cy="4559417"/>
          </a:xfrm>
        </p:spPr>
        <p:txBody>
          <a:bodyPr>
            <a:normAutofit/>
          </a:bodyPr>
          <a:lstStyle/>
          <a:p>
            <a:pPr algn="l"/>
            <a:r>
              <a:rPr lang="en-US" sz="2200" b="1" u="sng" dirty="0">
                <a:solidFill>
                  <a:schemeClr val="tx1"/>
                </a:solidFill>
                <a:latin typeface="David" panose="020E0502060401010101" pitchFamily="34" charset="-79"/>
                <a:cs typeface="David" panose="020E0502060401010101" pitchFamily="34" charset="-79"/>
              </a:rPr>
              <a:t>Subformula:</a:t>
            </a:r>
            <a:r>
              <a:rPr lang="en-US" sz="2200" dirty="0">
                <a:solidFill>
                  <a:schemeClr val="tx1"/>
                </a:solidFill>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Formula G is a subformula of formula F if it occurs within G.</a:t>
            </a:r>
          </a:p>
          <a:p>
            <a:pPr algn="l">
              <a:buFont typeface="+mj-lt"/>
              <a:buAutoNum type="arabicPeriod"/>
            </a:pPr>
            <a:r>
              <a:rPr lang="en-US" sz="2200" b="0" i="0" u="none" strike="noStrike" baseline="0" dirty="0">
                <a:solidFill>
                  <a:schemeClr val="tx1"/>
                </a:solidFill>
                <a:latin typeface="David" panose="020E0502060401010101" pitchFamily="34" charset="-79"/>
                <a:cs typeface="David" panose="020E0502060401010101" pitchFamily="34" charset="-79"/>
              </a:rPr>
              <a:t>the only subformula of P is P;</a:t>
            </a:r>
          </a:p>
          <a:p>
            <a:pPr>
              <a:buFont typeface="+mj-lt"/>
              <a:buAutoNum type="arabicPeriod"/>
            </a:pPr>
            <a:r>
              <a:rPr lang="en-US" sz="2200" b="0" i="0" u="none" strike="noStrike" baseline="0" dirty="0">
                <a:solidFill>
                  <a:schemeClr val="tx1"/>
                </a:solidFill>
                <a:latin typeface="David" panose="020E0502060401010101" pitchFamily="34" charset="-79"/>
                <a:cs typeface="David" panose="020E0502060401010101" pitchFamily="34" charset="-79"/>
              </a:rPr>
              <a:t>the subformulae of ￢F are ￢F and the subformulae of F;</a:t>
            </a:r>
          </a:p>
          <a:p>
            <a:pPr>
              <a:buFont typeface="+mj-lt"/>
              <a:buAutoNum type="arabicPeriod"/>
            </a:pPr>
            <a:r>
              <a:rPr lang="en-US" sz="2200" b="0" i="0" u="none" strike="noStrike" baseline="0" dirty="0">
                <a:solidFill>
                  <a:schemeClr val="tx1"/>
                </a:solidFill>
                <a:latin typeface="David" panose="020E0502060401010101" pitchFamily="34" charset="-79"/>
                <a:cs typeface="David" panose="020E0502060401010101" pitchFamily="34" charset="-79"/>
              </a:rPr>
              <a:t>and the subformulae of F1∧F2, F1∨F2, F1 → F2, F1 ↔ F2 are the formula itself and the subformulae of F1 and F2.</a:t>
            </a:r>
          </a:p>
          <a:p>
            <a:pPr marL="0" indent="0">
              <a:buNone/>
            </a:pPr>
            <a:r>
              <a:rPr lang="en-US" sz="2200" b="0" i="0" u="sng" strike="noStrike" baseline="0" dirty="0">
                <a:solidFill>
                  <a:schemeClr val="tx1"/>
                </a:solidFill>
                <a:latin typeface="David" panose="020E0502060401010101" pitchFamily="34" charset="-79"/>
                <a:cs typeface="David" panose="020E0502060401010101" pitchFamily="34" charset="-79"/>
              </a:rPr>
              <a:t>F</a:t>
            </a:r>
            <a:r>
              <a:rPr lang="en-US" sz="2200" u="sng" dirty="0">
                <a:solidFill>
                  <a:schemeClr val="tx1"/>
                </a:solidFill>
                <a:latin typeface="David" panose="020E0502060401010101" pitchFamily="34" charset="-79"/>
                <a:cs typeface="David" panose="020E0502060401010101" pitchFamily="34" charset="-79"/>
              </a:rPr>
              <a:t>or Example </a:t>
            </a:r>
            <a:r>
              <a:rPr lang="en-US" sz="2200" dirty="0">
                <a:solidFill>
                  <a:schemeClr val="tx1"/>
                </a:solidFill>
                <a:latin typeface="David" panose="020E0502060401010101" pitchFamily="34" charset="-79"/>
                <a:cs typeface="David" panose="020E0502060401010101" pitchFamily="34" charset="-79"/>
              </a:rPr>
              <a:t>:</a:t>
            </a:r>
            <a:r>
              <a:rPr lang="en-US" sz="2200" b="0" i="0" u="none" strike="noStrike" baseline="0" dirty="0">
                <a:solidFill>
                  <a:schemeClr val="tx1"/>
                </a:solidFill>
                <a:latin typeface="David" panose="020E0502060401010101" pitchFamily="34" charset="-79"/>
                <a:cs typeface="David" panose="020E0502060401010101" pitchFamily="34" charset="-79"/>
              </a:rPr>
              <a:t>The subformula</a:t>
            </a:r>
            <a:r>
              <a:rPr lang="en-US" sz="2200" dirty="0">
                <a:solidFill>
                  <a:schemeClr val="tx1"/>
                </a:solidFill>
                <a:latin typeface="David" panose="020E0502060401010101" pitchFamily="34" charset="-79"/>
                <a:cs typeface="David" panose="020E0502060401010101" pitchFamily="34" charset="-79"/>
              </a:rPr>
              <a:t>e</a:t>
            </a:r>
            <a:r>
              <a:rPr lang="en-US" sz="2200" b="0" i="0" u="none" strike="noStrike" baseline="0" dirty="0">
                <a:solidFill>
                  <a:schemeClr val="tx1"/>
                </a:solidFill>
                <a:latin typeface="David" panose="020E0502060401010101" pitchFamily="34" charset="-79"/>
                <a:cs typeface="David" panose="020E0502060401010101" pitchFamily="34" charset="-79"/>
              </a:rPr>
              <a:t> of </a:t>
            </a:r>
            <a:r>
              <a:rPr lang="en-US" sz="2200" dirty="0">
                <a:solidFill>
                  <a:schemeClr val="tx1"/>
                </a:solidFill>
                <a:latin typeface="David" panose="020E0502060401010101" pitchFamily="34" charset="-79"/>
                <a:cs typeface="David" panose="020E0502060401010101" pitchFamily="34" charset="-79"/>
              </a:rPr>
              <a:t>P</a:t>
            </a:r>
            <a:r>
              <a:rPr lang="en-IL" sz="2200" b="0" i="0" u="none" strike="noStrike" baseline="0" dirty="0">
                <a:solidFill>
                  <a:schemeClr val="tx1"/>
                </a:solidFill>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 Q </a:t>
            </a:r>
            <a:r>
              <a:rPr lang="en-US" sz="2200" dirty="0">
                <a:solidFill>
                  <a:schemeClr val="tx1"/>
                </a:solidFill>
                <a:latin typeface="David" panose="020E0502060401010101" pitchFamily="34" charset="-79"/>
                <a:cs typeface="David" panose="020E0502060401010101" pitchFamily="34" charset="-79"/>
              </a:rPr>
              <a:t>are P</a:t>
            </a:r>
            <a:r>
              <a:rPr lang="en-IL" sz="2200" b="0" i="0" u="none" strike="noStrike" baseline="0" dirty="0">
                <a:solidFill>
                  <a:schemeClr val="tx1"/>
                </a:solidFill>
                <a:latin typeface="David" panose="020E0502060401010101" pitchFamily="34" charset="-79"/>
                <a:cs typeface="David" panose="020E0502060401010101" pitchFamily="34" charset="-79"/>
              </a:rPr>
              <a:t> ∧</a:t>
            </a:r>
            <a:r>
              <a:rPr lang="en-US" sz="2200" b="0" i="0" u="none" strike="noStrike" baseline="0" dirty="0">
                <a:solidFill>
                  <a:schemeClr val="tx1"/>
                </a:solidFill>
                <a:latin typeface="David" panose="020E0502060401010101" pitchFamily="34" charset="-79"/>
                <a:cs typeface="David" panose="020E0502060401010101" pitchFamily="34" charset="-79"/>
              </a:rPr>
              <a:t> Q </a:t>
            </a:r>
            <a:r>
              <a:rPr lang="en-US" sz="2200" dirty="0">
                <a:solidFill>
                  <a:schemeClr val="tx1"/>
                </a:solidFill>
                <a:latin typeface="David" panose="020E0502060401010101" pitchFamily="34" charset="-79"/>
                <a:cs typeface="David" panose="020E0502060401010101" pitchFamily="34" charset="-79"/>
              </a:rPr>
              <a:t>, Q , P</a:t>
            </a:r>
            <a:endParaRPr lang="en-US" sz="2200" b="0" i="0" u="none" strike="noStrike" baseline="0" dirty="0">
              <a:solidFill>
                <a:schemeClr val="tx1"/>
              </a:solidFill>
              <a:latin typeface="David" panose="020E0502060401010101" pitchFamily="34" charset="-79"/>
              <a:cs typeface="David" panose="020E0502060401010101" pitchFamily="34" charset="-79"/>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endParaRPr kumimoji="0" lang="en-US" sz="2200" b="0" i="0" u="none" strike="noStrike" kern="1200" cap="none" spc="0" normalizeH="0" baseline="0" noProof="0" dirty="0">
              <a:ln>
                <a:noFill/>
              </a:ln>
              <a:solidFill>
                <a:schemeClr val="tx1"/>
              </a:solidFill>
              <a:effectLst/>
              <a:uLnTx/>
              <a:uFillTx/>
              <a:latin typeface="David" panose="020E0502060401010101" pitchFamily="34" charset="-79"/>
              <a:cs typeface="David" panose="020E0502060401010101" pitchFamily="34" charset="-79"/>
            </a:endParaRPr>
          </a:p>
          <a:p>
            <a:pPr marL="0" indent="0">
              <a:buNone/>
            </a:pPr>
            <a:endParaRPr lang="en-US" sz="2200" b="0" i="0" u="none" strike="noStrike" baseline="0" dirty="0">
              <a:solidFill>
                <a:schemeClr val="tx1"/>
              </a:solidFill>
              <a:latin typeface="David" panose="020E0502060401010101" pitchFamily="34" charset="-79"/>
              <a:cs typeface="David" panose="020E0502060401010101" pitchFamily="34" charset="-79"/>
            </a:endParaRPr>
          </a:p>
          <a:p>
            <a:pPr marL="0" indent="0">
              <a:buNone/>
            </a:pPr>
            <a:endParaRPr lang="en-US" sz="2200" b="0" i="0" u="none" strike="noStrike" baseline="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12075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61DA574E582F419C36E1FC2E5C11D3" ma:contentTypeVersion="15" ma:contentTypeDescription="Create a new document." ma:contentTypeScope="" ma:versionID="977b6475a8ab7a60134f1c7f25bdd288">
  <xsd:schema xmlns:xsd="http://www.w3.org/2001/XMLSchema" xmlns:xs="http://www.w3.org/2001/XMLSchema" xmlns:p="http://schemas.microsoft.com/office/2006/metadata/properties" xmlns:ns3="ad0d2351-b575-49b2-b06d-3efc41370ff8" xmlns:ns4="d2cfd653-4bda-4eca-aa9b-78a05cea25fc" targetNamespace="http://schemas.microsoft.com/office/2006/metadata/properties" ma:root="true" ma:fieldsID="eddd751f52917343bef196a4d4d325d1" ns3:_="" ns4:_="">
    <xsd:import namespace="ad0d2351-b575-49b2-b06d-3efc41370ff8"/>
    <xsd:import namespace="d2cfd653-4bda-4eca-aa9b-78a05cea25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d2351-b575-49b2-b06d-3efc41370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fd653-4bda-4eca-aa9b-78a05cea25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d0d2351-b575-49b2-b06d-3efc41370ff8" xsi:nil="true"/>
  </documentManagement>
</p:properties>
</file>

<file path=customXml/itemProps1.xml><?xml version="1.0" encoding="utf-8"?>
<ds:datastoreItem xmlns:ds="http://schemas.openxmlformats.org/officeDocument/2006/customXml" ds:itemID="{0E19AB5F-760F-4976-B99C-1AAB8E0EF038}">
  <ds:schemaRefs>
    <ds:schemaRef ds:uri="http://schemas.microsoft.com/sharepoint/v3/contenttype/forms"/>
  </ds:schemaRefs>
</ds:datastoreItem>
</file>

<file path=customXml/itemProps2.xml><?xml version="1.0" encoding="utf-8"?>
<ds:datastoreItem xmlns:ds="http://schemas.openxmlformats.org/officeDocument/2006/customXml" ds:itemID="{EE5024A7-10A9-4890-B3CF-3596A36DD1DC}">
  <ds:schemaRefs>
    <ds:schemaRef ds:uri="ad0d2351-b575-49b2-b06d-3efc41370ff8"/>
    <ds:schemaRef ds:uri="d2cfd653-4bda-4eca-aa9b-78a05cea25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A446A8-3CB2-454B-9F96-EDE4E77DB67E}">
  <ds:schemaRef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d2cfd653-4bda-4eca-aa9b-78a05cea25fc"/>
    <ds:schemaRef ds:uri="ad0d2351-b575-49b2-b06d-3efc41370ff8"/>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1485</TotalTime>
  <Words>4020</Words>
  <Application>Microsoft Office PowerPoint</Application>
  <PresentationFormat>מסך רחב</PresentationFormat>
  <Paragraphs>530</Paragraphs>
  <Slides>81</Slides>
  <Notes>32</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81</vt:i4>
      </vt:variant>
    </vt:vector>
  </HeadingPairs>
  <TitlesOfParts>
    <vt:vector size="95" baseType="lpstr">
      <vt:lpstr>Arial</vt:lpstr>
      <vt:lpstr>Calibri</vt:lpstr>
      <vt:lpstr>Century Gothic</vt:lpstr>
      <vt:lpstr>Century Gothic (Headings)</vt:lpstr>
      <vt:lpstr>CMMI10</vt:lpstr>
      <vt:lpstr>CMMI7</vt:lpstr>
      <vt:lpstr>CMR10</vt:lpstr>
      <vt:lpstr>CMSS10</vt:lpstr>
      <vt:lpstr>CMSSI10</vt:lpstr>
      <vt:lpstr>CMSY10</vt:lpstr>
      <vt:lpstr>David</vt:lpstr>
      <vt:lpstr>Wingdings</vt:lpstr>
      <vt:lpstr>Wingdings 3</vt:lpstr>
      <vt:lpstr>Ion Boardroom</vt:lpstr>
      <vt:lpstr>The Calculus of Computation</vt:lpstr>
      <vt:lpstr>מצגת של PowerPoint‏</vt:lpstr>
      <vt:lpstr>מצגת של PowerPoint‏</vt:lpstr>
      <vt:lpstr>Propositional Logic (PL)</vt:lpstr>
      <vt:lpstr>PL- Syntax</vt:lpstr>
      <vt:lpstr>Logical Connectives</vt:lpstr>
      <vt:lpstr>Logical Connectives</vt:lpstr>
      <vt:lpstr>Atom , Literal and Formula </vt:lpstr>
      <vt:lpstr>Subformula</vt:lpstr>
      <vt:lpstr>Strict Subformula</vt:lpstr>
      <vt:lpstr>Atoms &amp; Literals Example</vt:lpstr>
      <vt:lpstr>Atoms &amp; Literals Example</vt:lpstr>
      <vt:lpstr>Subformula Example</vt:lpstr>
      <vt:lpstr>Subformula Example</vt:lpstr>
      <vt:lpstr>Parentheses precedence</vt:lpstr>
      <vt:lpstr>Example</vt:lpstr>
      <vt:lpstr>Example</vt:lpstr>
      <vt:lpstr>PL - Semantics</vt:lpstr>
      <vt:lpstr>Inductive definition</vt:lpstr>
      <vt:lpstr>Example</vt:lpstr>
      <vt:lpstr>PL- Satisfiability and Validity</vt:lpstr>
      <vt:lpstr>Validity Check</vt:lpstr>
      <vt:lpstr>Validity Check - Truth Table</vt:lpstr>
      <vt:lpstr>Another Example</vt:lpstr>
      <vt:lpstr>Another Example</vt:lpstr>
      <vt:lpstr>Another Example</vt:lpstr>
      <vt:lpstr>Another Example</vt:lpstr>
      <vt:lpstr>Validity Check - Semantic Arguments</vt:lpstr>
      <vt:lpstr>Example</vt:lpstr>
      <vt:lpstr>Exercise </vt:lpstr>
      <vt:lpstr>Exercise </vt:lpstr>
      <vt:lpstr>Exercise </vt:lpstr>
      <vt:lpstr>Exercise </vt:lpstr>
      <vt:lpstr>Exercise </vt:lpstr>
      <vt:lpstr>First Order Logic (FOL)</vt:lpstr>
      <vt:lpstr>FOL )First Order Logic)</vt:lpstr>
      <vt:lpstr>FOL Syntax</vt:lpstr>
      <vt:lpstr>Examples of terms  (constants, variables, functions)</vt:lpstr>
      <vt:lpstr>FOL Syntax</vt:lpstr>
      <vt:lpstr>Example of Literals</vt:lpstr>
      <vt:lpstr>Quantifiers</vt:lpstr>
      <vt:lpstr>Example of scopes</vt:lpstr>
      <vt:lpstr>Free &amp; Bound</vt:lpstr>
      <vt:lpstr>Free &amp; Bound</vt:lpstr>
      <vt:lpstr>Subformulae</vt:lpstr>
      <vt:lpstr>Strict Subformulae</vt:lpstr>
      <vt:lpstr>Examples of Subformulas</vt:lpstr>
      <vt:lpstr>Examples</vt:lpstr>
      <vt:lpstr>Examples</vt:lpstr>
      <vt:lpstr>Examples</vt:lpstr>
      <vt:lpstr>Examples</vt:lpstr>
      <vt:lpstr>Examples</vt:lpstr>
      <vt:lpstr>Examples</vt:lpstr>
      <vt:lpstr>FOL Semantics – Interpretation and Domain</vt:lpstr>
      <vt:lpstr>Assignment</vt:lpstr>
      <vt:lpstr>Example of “standard” Interpretation</vt:lpstr>
      <vt:lpstr>Example of “standard” Interpretation</vt:lpstr>
      <vt:lpstr>And a bit of a “non-standard” Interpretation</vt:lpstr>
      <vt:lpstr>And a bit of a “non-standard” Interpretation</vt:lpstr>
      <vt:lpstr>Another Interpretation</vt:lpstr>
      <vt:lpstr>Another Interpretation</vt:lpstr>
      <vt:lpstr>F under interpretation</vt:lpstr>
      <vt:lpstr>F under interpretation</vt:lpstr>
      <vt:lpstr>Back to the last example</vt:lpstr>
      <vt:lpstr>Satisfiability and Validity</vt:lpstr>
      <vt:lpstr>Example</vt:lpstr>
      <vt:lpstr>First Order Theories</vt:lpstr>
      <vt:lpstr>First-Order Theories</vt:lpstr>
      <vt:lpstr>Satisfiability and Validity</vt:lpstr>
      <vt:lpstr>First-Order Theories</vt:lpstr>
      <vt:lpstr>Theory of Equality</vt:lpstr>
      <vt:lpstr>Theory of Equality - Axioms</vt:lpstr>
      <vt:lpstr>Example</vt:lpstr>
      <vt:lpstr>Peano arithmetic</vt:lpstr>
      <vt:lpstr>Example</vt:lpstr>
      <vt:lpstr>Presburger Arithmetic</vt:lpstr>
      <vt:lpstr>What about negative numbers?</vt:lpstr>
      <vt:lpstr>Negative Numbers</vt:lpstr>
      <vt:lpstr>Theory of Integers</vt:lpstr>
      <vt:lpstr>Example</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Calculus of Computation</dc:title>
  <dc:creator>Ben Eli</dc:creator>
  <cp:lastModifiedBy>גל גלעדי</cp:lastModifiedBy>
  <cp:revision>6</cp:revision>
  <dcterms:created xsi:type="dcterms:W3CDTF">2023-04-02T12:21:34Z</dcterms:created>
  <dcterms:modified xsi:type="dcterms:W3CDTF">2023-04-13T10:50:52Z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0x010100D261DA574E582F419C36E1FC2E5C11D3</vt:lpwstr>
  </property>
</Properties>
</file>