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22" r:id="rId24"/>
    <p:sldId id="323" r:id="rId25"/>
    <p:sldId id="310" r:id="rId26"/>
    <p:sldId id="276" r:id="rId27"/>
    <p:sldId id="311" r:id="rId28"/>
    <p:sldId id="312" r:id="rId29"/>
    <p:sldId id="314" r:id="rId30"/>
    <p:sldId id="313" r:id="rId31"/>
    <p:sldId id="315" r:id="rId32"/>
    <p:sldId id="316" r:id="rId33"/>
    <p:sldId id="317" r:id="rId34"/>
    <p:sldId id="318" r:id="rId35"/>
    <p:sldId id="319" r:id="rId36"/>
    <p:sldId id="320" r:id="rId37"/>
    <p:sldId id="321" r:id="rId3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8D457-A624-4CB5-B1BF-0710810113AC}" v="2" dt="2023-06-23T14:28:02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14" autoAdjust="0"/>
    <p:restoredTop sz="94374" autoAdjust="0"/>
  </p:normalViewPr>
  <p:slideViewPr>
    <p:cSldViewPr snapToGrid="0">
      <p:cViewPr varScale="1">
        <p:scale>
          <a:sx n="79" d="100"/>
          <a:sy n="79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sef Zumer" userId="86a9986c7352856b" providerId="LiveId" clId="{5908D457-A624-4CB5-B1BF-0710810113AC}"/>
    <pc:docChg chg="undo custSel modSld">
      <pc:chgData name="Yosef Zumer" userId="86a9986c7352856b" providerId="LiveId" clId="{5908D457-A624-4CB5-B1BF-0710810113AC}" dt="2023-06-23T14:28:38.846" v="335" actId="20577"/>
      <pc:docMkLst>
        <pc:docMk/>
      </pc:docMkLst>
      <pc:sldChg chg="modSp mod">
        <pc:chgData name="Yosef Zumer" userId="86a9986c7352856b" providerId="LiveId" clId="{5908D457-A624-4CB5-B1BF-0710810113AC}" dt="2023-06-23T14:14:50.969" v="104" actId="20577"/>
        <pc:sldMkLst>
          <pc:docMk/>
          <pc:sldMk cId="1245684942" sldId="290"/>
        </pc:sldMkLst>
        <pc:spChg chg="mod">
          <ac:chgData name="Yosef Zumer" userId="86a9986c7352856b" providerId="LiveId" clId="{5908D457-A624-4CB5-B1BF-0710810113AC}" dt="2023-06-23T14:14:50.969" v="104" actId="20577"/>
          <ac:spMkLst>
            <pc:docMk/>
            <pc:sldMk cId="1245684942" sldId="290"/>
            <ac:spMk id="3" creationId="{BBC311E7-CE6D-1C2C-A769-506FB1123271}"/>
          </ac:spMkLst>
        </pc:spChg>
      </pc:sldChg>
      <pc:sldChg chg="modSp mod">
        <pc:chgData name="Yosef Zumer" userId="86a9986c7352856b" providerId="LiveId" clId="{5908D457-A624-4CB5-B1BF-0710810113AC}" dt="2023-06-23T14:14:39.824" v="102" actId="20577"/>
        <pc:sldMkLst>
          <pc:docMk/>
          <pc:sldMk cId="1150039141" sldId="292"/>
        </pc:sldMkLst>
        <pc:spChg chg="mod">
          <ac:chgData name="Yosef Zumer" userId="86a9986c7352856b" providerId="LiveId" clId="{5908D457-A624-4CB5-B1BF-0710810113AC}" dt="2023-06-23T14:14:39.824" v="102" actId="20577"/>
          <ac:spMkLst>
            <pc:docMk/>
            <pc:sldMk cId="1150039141" sldId="292"/>
            <ac:spMk id="3" creationId="{BBC311E7-CE6D-1C2C-A769-506FB1123271}"/>
          </ac:spMkLst>
        </pc:spChg>
      </pc:sldChg>
      <pc:sldChg chg="modSp mod">
        <pc:chgData name="Yosef Zumer" userId="86a9986c7352856b" providerId="LiveId" clId="{5908D457-A624-4CB5-B1BF-0710810113AC}" dt="2023-06-23T14:15:37.281" v="106" actId="20577"/>
        <pc:sldMkLst>
          <pc:docMk/>
          <pc:sldMk cId="2401263399" sldId="300"/>
        </pc:sldMkLst>
        <pc:spChg chg="mod">
          <ac:chgData name="Yosef Zumer" userId="86a9986c7352856b" providerId="LiveId" clId="{5908D457-A624-4CB5-B1BF-0710810113AC}" dt="2023-06-23T14:15:37.281" v="106" actId="20577"/>
          <ac:spMkLst>
            <pc:docMk/>
            <pc:sldMk cId="2401263399" sldId="300"/>
            <ac:spMk id="3" creationId="{BBC311E7-CE6D-1C2C-A769-506FB1123271}"/>
          </ac:spMkLst>
        </pc:spChg>
      </pc:sldChg>
      <pc:sldChg chg="modSp mod">
        <pc:chgData name="Yosef Zumer" userId="86a9986c7352856b" providerId="LiveId" clId="{5908D457-A624-4CB5-B1BF-0710810113AC}" dt="2023-06-23T14:17:52.367" v="108" actId="15"/>
        <pc:sldMkLst>
          <pc:docMk/>
          <pc:sldMk cId="3163450435" sldId="304"/>
        </pc:sldMkLst>
        <pc:spChg chg="mod">
          <ac:chgData name="Yosef Zumer" userId="86a9986c7352856b" providerId="LiveId" clId="{5908D457-A624-4CB5-B1BF-0710810113AC}" dt="2023-06-23T14:17:52.367" v="108" actId="15"/>
          <ac:spMkLst>
            <pc:docMk/>
            <pc:sldMk cId="3163450435" sldId="304"/>
            <ac:spMk id="3" creationId="{BBC311E7-CE6D-1C2C-A769-506FB1123271}"/>
          </ac:spMkLst>
        </pc:spChg>
      </pc:sldChg>
      <pc:sldChg chg="modSp mod">
        <pc:chgData name="Yosef Zumer" userId="86a9986c7352856b" providerId="LiveId" clId="{5908D457-A624-4CB5-B1BF-0710810113AC}" dt="2023-06-23T14:27:13.713" v="323" actId="20577"/>
        <pc:sldMkLst>
          <pc:docMk/>
          <pc:sldMk cId="1837510406" sldId="311"/>
        </pc:sldMkLst>
        <pc:spChg chg="mod">
          <ac:chgData name="Yosef Zumer" userId="86a9986c7352856b" providerId="LiveId" clId="{5908D457-A624-4CB5-B1BF-0710810113AC}" dt="2023-06-23T14:27:13.713" v="323" actId="20577"/>
          <ac:spMkLst>
            <pc:docMk/>
            <pc:sldMk cId="1837510406" sldId="311"/>
            <ac:spMk id="3" creationId="{BBC311E7-CE6D-1C2C-A769-506FB1123271}"/>
          </ac:spMkLst>
        </pc:spChg>
      </pc:sldChg>
      <pc:sldChg chg="modSp mod">
        <pc:chgData name="Yosef Zumer" userId="86a9986c7352856b" providerId="LiveId" clId="{5908D457-A624-4CB5-B1BF-0710810113AC}" dt="2023-06-23T14:28:38.846" v="335" actId="20577"/>
        <pc:sldMkLst>
          <pc:docMk/>
          <pc:sldMk cId="2337463378" sldId="314"/>
        </pc:sldMkLst>
        <pc:spChg chg="mod">
          <ac:chgData name="Yosef Zumer" userId="86a9986c7352856b" providerId="LiveId" clId="{5908D457-A624-4CB5-B1BF-0710810113AC}" dt="2023-06-23T14:28:38.846" v="335" actId="20577"/>
          <ac:spMkLst>
            <pc:docMk/>
            <pc:sldMk cId="2337463378" sldId="314"/>
            <ac:spMk id="3" creationId="{BBC311E7-CE6D-1C2C-A769-506FB1123271}"/>
          </ac:spMkLst>
        </pc:spChg>
      </pc:sldChg>
    </pc:docChg>
  </pc:docChgLst>
  <pc:docChgLst>
    <pc:chgData name="Yosef Zumer" userId="86a9986c7352856b" providerId="LiveId" clId="{13F5EE44-9812-42DE-8CA2-188D274BF5B3}"/>
    <pc:docChg chg="undo redo custSel addSld delSld modSld sldOrd">
      <pc:chgData name="Yosef Zumer" userId="86a9986c7352856b" providerId="LiveId" clId="{13F5EE44-9812-42DE-8CA2-188D274BF5B3}" dt="2023-06-18T12:36:40.101" v="7304" actId="27636"/>
      <pc:docMkLst>
        <pc:docMk/>
      </pc:docMkLst>
      <pc:sldChg chg="addSp modSp new mod setBg addAnim">
        <pc:chgData name="Yosef Zumer" userId="86a9986c7352856b" providerId="LiveId" clId="{13F5EE44-9812-42DE-8CA2-188D274BF5B3}" dt="2023-06-16T14:39:24.936" v="4687" actId="20577"/>
        <pc:sldMkLst>
          <pc:docMk/>
          <pc:sldMk cId="1918787070" sldId="256"/>
        </pc:sldMkLst>
        <pc:spChg chg="mod">
          <ac:chgData name="Yosef Zumer" userId="86a9986c7352856b" providerId="LiveId" clId="{13F5EE44-9812-42DE-8CA2-188D274BF5B3}" dt="2023-06-16T14:38:16.516" v="4681" actId="26606"/>
          <ac:spMkLst>
            <pc:docMk/>
            <pc:sldMk cId="1918787070" sldId="256"/>
            <ac:spMk id="2" creationId="{C7D38682-D6BD-A54C-6BC2-842A58C50006}"/>
          </ac:spMkLst>
        </pc:spChg>
        <pc:spChg chg="mod">
          <ac:chgData name="Yosef Zumer" userId="86a9986c7352856b" providerId="LiveId" clId="{13F5EE44-9812-42DE-8CA2-188D274BF5B3}" dt="2023-06-16T14:39:24.936" v="4687" actId="20577"/>
          <ac:spMkLst>
            <pc:docMk/>
            <pc:sldMk cId="1918787070" sldId="256"/>
            <ac:spMk id="3" creationId="{01B6EF9C-478B-4E4E-3B6B-8E5C50D896FA}"/>
          </ac:spMkLst>
        </pc:spChg>
        <pc:spChg chg="add">
          <ac:chgData name="Yosef Zumer" userId="86a9986c7352856b" providerId="LiveId" clId="{13F5EE44-9812-42DE-8CA2-188D274BF5B3}" dt="2023-06-16T14:38:16.516" v="4681" actId="26606"/>
          <ac:spMkLst>
            <pc:docMk/>
            <pc:sldMk cId="1918787070" sldId="256"/>
            <ac:spMk id="8" creationId="{8C790BE2-4E4F-4AAF-81A2-4A6F4885EBE6}"/>
          </ac:spMkLst>
        </pc:spChg>
        <pc:spChg chg="add">
          <ac:chgData name="Yosef Zumer" userId="86a9986c7352856b" providerId="LiveId" clId="{13F5EE44-9812-42DE-8CA2-188D274BF5B3}" dt="2023-06-16T14:38:16.516" v="4681" actId="26606"/>
          <ac:spMkLst>
            <pc:docMk/>
            <pc:sldMk cId="1918787070" sldId="256"/>
            <ac:spMk id="10" creationId="{D28B54C3-B57B-472A-B96E-1FCB67093DC2}"/>
          </ac:spMkLst>
        </pc:spChg>
        <pc:spChg chg="add">
          <ac:chgData name="Yosef Zumer" userId="86a9986c7352856b" providerId="LiveId" clId="{13F5EE44-9812-42DE-8CA2-188D274BF5B3}" dt="2023-06-16T14:38:16.516" v="4681" actId="26606"/>
          <ac:spMkLst>
            <pc:docMk/>
            <pc:sldMk cId="1918787070" sldId="256"/>
            <ac:spMk id="12" creationId="{7DB3C429-F8DA-49B9-AF84-21996FCF78B5}"/>
          </ac:spMkLst>
        </pc:spChg>
        <pc:spChg chg="add">
          <ac:chgData name="Yosef Zumer" userId="86a9986c7352856b" providerId="LiveId" clId="{13F5EE44-9812-42DE-8CA2-188D274BF5B3}" dt="2023-06-16T14:38:16.516" v="4681" actId="26606"/>
          <ac:spMkLst>
            <pc:docMk/>
            <pc:sldMk cId="1918787070" sldId="256"/>
            <ac:spMk id="14" creationId="{E12088DD-B1AD-40E0-8B86-1D87A2CCD9BE}"/>
          </ac:spMkLst>
        </pc:spChg>
        <pc:spChg chg="add">
          <ac:chgData name="Yosef Zumer" userId="86a9986c7352856b" providerId="LiveId" clId="{13F5EE44-9812-42DE-8CA2-188D274BF5B3}" dt="2023-06-16T14:38:16.516" v="4681" actId="26606"/>
          <ac:spMkLst>
            <pc:docMk/>
            <pc:sldMk cId="1918787070" sldId="256"/>
            <ac:spMk id="16" creationId="{C4C9F2B0-1044-46EB-8AEB-C3BFFDE6C2CC}"/>
          </ac:spMkLst>
        </pc:spChg>
        <pc:spChg chg="add">
          <ac:chgData name="Yosef Zumer" userId="86a9986c7352856b" providerId="LiveId" clId="{13F5EE44-9812-42DE-8CA2-188D274BF5B3}" dt="2023-06-16T14:38:16.516" v="4681" actId="26606"/>
          <ac:spMkLst>
            <pc:docMk/>
            <pc:sldMk cId="1918787070" sldId="256"/>
            <ac:spMk id="18" creationId="{0C395952-4E26-45A2-8756-2ADFD6E53C6E}"/>
          </ac:spMkLst>
        </pc:spChg>
        <pc:spChg chg="add">
          <ac:chgData name="Yosef Zumer" userId="86a9986c7352856b" providerId="LiveId" clId="{13F5EE44-9812-42DE-8CA2-188D274BF5B3}" dt="2023-06-16T14:38:16.516" v="4681" actId="26606"/>
          <ac:spMkLst>
            <pc:docMk/>
            <pc:sldMk cId="1918787070" sldId="256"/>
            <ac:spMk id="20" creationId="{4734BADF-9461-4621-B112-2D7BABEA7DD0}"/>
          </ac:spMkLst>
        </pc:spChg>
      </pc:sldChg>
      <pc:sldChg chg="addSp modSp new mod setBg">
        <pc:chgData name="Yosef Zumer" userId="86a9986c7352856b" providerId="LiveId" clId="{13F5EE44-9812-42DE-8CA2-188D274BF5B3}" dt="2023-06-18T11:08:55.015" v="5010" actId="12"/>
        <pc:sldMkLst>
          <pc:docMk/>
          <pc:sldMk cId="979046051" sldId="257"/>
        </pc:sldMkLst>
        <pc:spChg chg="mod">
          <ac:chgData name="Yosef Zumer" userId="86a9986c7352856b" providerId="LiveId" clId="{13F5EE44-9812-42DE-8CA2-188D274BF5B3}" dt="2023-06-16T14:38:07.997" v="4680" actId="26606"/>
          <ac:spMkLst>
            <pc:docMk/>
            <pc:sldMk cId="979046051" sldId="257"/>
            <ac:spMk id="2" creationId="{DDBE98FF-C42A-5D68-D005-FB22BCA1D5F8}"/>
          </ac:spMkLst>
        </pc:spChg>
        <pc:spChg chg="mod">
          <ac:chgData name="Yosef Zumer" userId="86a9986c7352856b" providerId="LiveId" clId="{13F5EE44-9812-42DE-8CA2-188D274BF5B3}" dt="2023-06-18T11:08:55.015" v="5010" actId="12"/>
          <ac:spMkLst>
            <pc:docMk/>
            <pc:sldMk cId="979046051" sldId="257"/>
            <ac:spMk id="3" creationId="{BBC311E7-CE6D-1C2C-A769-506FB1123271}"/>
          </ac:spMkLst>
        </pc:spChg>
        <pc:spChg chg="add">
          <ac:chgData name="Yosef Zumer" userId="86a9986c7352856b" providerId="LiveId" clId="{13F5EE44-9812-42DE-8CA2-188D274BF5B3}" dt="2023-06-16T14:38:07.997" v="4680" actId="26606"/>
          <ac:spMkLst>
            <pc:docMk/>
            <pc:sldMk cId="979046051" sldId="257"/>
            <ac:spMk id="8" creationId="{1B15ED52-F352-441B-82BF-E0EA34836D08}"/>
          </ac:spMkLst>
        </pc:spChg>
        <pc:spChg chg="add">
          <ac:chgData name="Yosef Zumer" userId="86a9986c7352856b" providerId="LiveId" clId="{13F5EE44-9812-42DE-8CA2-188D274BF5B3}" dt="2023-06-16T14:38:07.997" v="4680" actId="26606"/>
          <ac:spMkLst>
            <pc:docMk/>
            <pc:sldMk cId="979046051" sldId="257"/>
            <ac:spMk id="10" creationId="{3B2E3793-BFE6-45A2-9B7B-E18844431C99}"/>
          </ac:spMkLst>
        </pc:spChg>
        <pc:spChg chg="add">
          <ac:chgData name="Yosef Zumer" userId="86a9986c7352856b" providerId="LiveId" clId="{13F5EE44-9812-42DE-8CA2-188D274BF5B3}" dt="2023-06-16T14:38:07.997" v="4680" actId="26606"/>
          <ac:spMkLst>
            <pc:docMk/>
            <pc:sldMk cId="979046051" sldId="257"/>
            <ac:spMk id="12" creationId="{BC4C4868-CB8F-4AF9-9CDB-8108F2C19B67}"/>
          </ac:spMkLst>
        </pc:spChg>
        <pc:spChg chg="add">
          <ac:chgData name="Yosef Zumer" userId="86a9986c7352856b" providerId="LiveId" clId="{13F5EE44-9812-42DE-8CA2-188D274BF5B3}" dt="2023-06-16T14:38:07.997" v="4680" actId="26606"/>
          <ac:spMkLst>
            <pc:docMk/>
            <pc:sldMk cId="979046051" sldId="257"/>
            <ac:spMk id="14" creationId="{375E0459-6403-40CD-989D-56A4407CA12E}"/>
          </ac:spMkLst>
        </pc:spChg>
        <pc:spChg chg="add">
          <ac:chgData name="Yosef Zumer" userId="86a9986c7352856b" providerId="LiveId" clId="{13F5EE44-9812-42DE-8CA2-188D274BF5B3}" dt="2023-06-16T14:38:07.997" v="4680" actId="26606"/>
          <ac:spMkLst>
            <pc:docMk/>
            <pc:sldMk cId="979046051" sldId="257"/>
            <ac:spMk id="16" creationId="{53E5B1A8-3AC9-4BD1-9BBC-78CA94F2D1BA}"/>
          </ac:spMkLst>
        </pc:spChg>
      </pc:sldChg>
      <pc:sldChg chg="addSp modSp add mod setBg">
        <pc:chgData name="Yosef Zumer" userId="86a9986c7352856b" providerId="LiveId" clId="{13F5EE44-9812-42DE-8CA2-188D274BF5B3}" dt="2023-06-18T11:38:28.324" v="5533"/>
        <pc:sldMkLst>
          <pc:docMk/>
          <pc:sldMk cId="93046036" sldId="258"/>
        </pc:sldMkLst>
        <pc:spChg chg="mod">
          <ac:chgData name="Yosef Zumer" userId="86a9986c7352856b" providerId="LiveId" clId="{13F5EE44-9812-42DE-8CA2-188D274BF5B3}" dt="2023-06-16T14:38:03.758" v="4679" actId="26606"/>
          <ac:spMkLst>
            <pc:docMk/>
            <pc:sldMk cId="93046036" sldId="258"/>
            <ac:spMk id="2" creationId="{DDBE98FF-C42A-5D68-D005-FB22BCA1D5F8}"/>
          </ac:spMkLst>
        </pc:spChg>
        <pc:spChg chg="mod">
          <ac:chgData name="Yosef Zumer" userId="86a9986c7352856b" providerId="LiveId" clId="{13F5EE44-9812-42DE-8CA2-188D274BF5B3}" dt="2023-06-18T11:38:28.324" v="5533"/>
          <ac:spMkLst>
            <pc:docMk/>
            <pc:sldMk cId="93046036" sldId="258"/>
            <ac:spMk id="3" creationId="{BBC311E7-CE6D-1C2C-A769-506FB1123271}"/>
          </ac:spMkLst>
        </pc:spChg>
        <pc:spChg chg="add">
          <ac:chgData name="Yosef Zumer" userId="86a9986c7352856b" providerId="LiveId" clId="{13F5EE44-9812-42DE-8CA2-188D274BF5B3}" dt="2023-06-16T14:38:03.758" v="4679" actId="26606"/>
          <ac:spMkLst>
            <pc:docMk/>
            <pc:sldMk cId="93046036" sldId="258"/>
            <ac:spMk id="8" creationId="{1B15ED52-F352-441B-82BF-E0EA34836D08}"/>
          </ac:spMkLst>
        </pc:spChg>
        <pc:spChg chg="add">
          <ac:chgData name="Yosef Zumer" userId="86a9986c7352856b" providerId="LiveId" clId="{13F5EE44-9812-42DE-8CA2-188D274BF5B3}" dt="2023-06-16T14:38:03.758" v="4679" actId="26606"/>
          <ac:spMkLst>
            <pc:docMk/>
            <pc:sldMk cId="93046036" sldId="258"/>
            <ac:spMk id="10" creationId="{3B2E3793-BFE6-45A2-9B7B-E18844431C99}"/>
          </ac:spMkLst>
        </pc:spChg>
        <pc:spChg chg="add">
          <ac:chgData name="Yosef Zumer" userId="86a9986c7352856b" providerId="LiveId" clId="{13F5EE44-9812-42DE-8CA2-188D274BF5B3}" dt="2023-06-16T14:38:03.758" v="4679" actId="26606"/>
          <ac:spMkLst>
            <pc:docMk/>
            <pc:sldMk cId="93046036" sldId="258"/>
            <ac:spMk id="12" creationId="{BC4C4868-CB8F-4AF9-9CDB-8108F2C19B67}"/>
          </ac:spMkLst>
        </pc:spChg>
        <pc:spChg chg="add">
          <ac:chgData name="Yosef Zumer" userId="86a9986c7352856b" providerId="LiveId" clId="{13F5EE44-9812-42DE-8CA2-188D274BF5B3}" dt="2023-06-16T14:38:03.758" v="4679" actId="26606"/>
          <ac:spMkLst>
            <pc:docMk/>
            <pc:sldMk cId="93046036" sldId="258"/>
            <ac:spMk id="14" creationId="{375E0459-6403-40CD-989D-56A4407CA12E}"/>
          </ac:spMkLst>
        </pc:spChg>
        <pc:spChg chg="add">
          <ac:chgData name="Yosef Zumer" userId="86a9986c7352856b" providerId="LiveId" clId="{13F5EE44-9812-42DE-8CA2-188D274BF5B3}" dt="2023-06-16T14:38:03.758" v="4679" actId="26606"/>
          <ac:spMkLst>
            <pc:docMk/>
            <pc:sldMk cId="93046036" sldId="258"/>
            <ac:spMk id="16" creationId="{53E5B1A8-3AC9-4BD1-9BBC-78CA94F2D1BA}"/>
          </ac:spMkLst>
        </pc:spChg>
      </pc:sldChg>
      <pc:sldChg chg="addSp modSp add mod setBg">
        <pc:chgData name="Yosef Zumer" userId="86a9986c7352856b" providerId="LiveId" clId="{13F5EE44-9812-42DE-8CA2-188D274BF5B3}" dt="2023-06-18T11:09:13.743" v="5012" actId="12"/>
        <pc:sldMkLst>
          <pc:docMk/>
          <pc:sldMk cId="1841420418" sldId="259"/>
        </pc:sldMkLst>
        <pc:spChg chg="mod">
          <ac:chgData name="Yosef Zumer" userId="86a9986c7352856b" providerId="LiveId" clId="{13F5EE44-9812-42DE-8CA2-188D274BF5B3}" dt="2023-06-16T14:37:59.654" v="4678" actId="26606"/>
          <ac:spMkLst>
            <pc:docMk/>
            <pc:sldMk cId="1841420418" sldId="259"/>
            <ac:spMk id="2" creationId="{DDBE98FF-C42A-5D68-D005-FB22BCA1D5F8}"/>
          </ac:spMkLst>
        </pc:spChg>
        <pc:spChg chg="mod">
          <ac:chgData name="Yosef Zumer" userId="86a9986c7352856b" providerId="LiveId" clId="{13F5EE44-9812-42DE-8CA2-188D274BF5B3}" dt="2023-06-18T11:09:13.743" v="5012" actId="12"/>
          <ac:spMkLst>
            <pc:docMk/>
            <pc:sldMk cId="1841420418" sldId="259"/>
            <ac:spMk id="3" creationId="{BBC311E7-CE6D-1C2C-A769-506FB1123271}"/>
          </ac:spMkLst>
        </pc:spChg>
        <pc:spChg chg="add">
          <ac:chgData name="Yosef Zumer" userId="86a9986c7352856b" providerId="LiveId" clId="{13F5EE44-9812-42DE-8CA2-188D274BF5B3}" dt="2023-06-16T14:37:59.654" v="4678" actId="26606"/>
          <ac:spMkLst>
            <pc:docMk/>
            <pc:sldMk cId="1841420418" sldId="259"/>
            <ac:spMk id="8" creationId="{1B15ED52-F352-441B-82BF-E0EA34836D08}"/>
          </ac:spMkLst>
        </pc:spChg>
        <pc:spChg chg="add">
          <ac:chgData name="Yosef Zumer" userId="86a9986c7352856b" providerId="LiveId" clId="{13F5EE44-9812-42DE-8CA2-188D274BF5B3}" dt="2023-06-16T14:37:59.654" v="4678" actId="26606"/>
          <ac:spMkLst>
            <pc:docMk/>
            <pc:sldMk cId="1841420418" sldId="259"/>
            <ac:spMk id="10" creationId="{3B2E3793-BFE6-45A2-9B7B-E18844431C99}"/>
          </ac:spMkLst>
        </pc:spChg>
        <pc:spChg chg="add">
          <ac:chgData name="Yosef Zumer" userId="86a9986c7352856b" providerId="LiveId" clId="{13F5EE44-9812-42DE-8CA2-188D274BF5B3}" dt="2023-06-16T14:37:59.654" v="4678" actId="26606"/>
          <ac:spMkLst>
            <pc:docMk/>
            <pc:sldMk cId="1841420418" sldId="259"/>
            <ac:spMk id="12" creationId="{BC4C4868-CB8F-4AF9-9CDB-8108F2C19B67}"/>
          </ac:spMkLst>
        </pc:spChg>
        <pc:spChg chg="add">
          <ac:chgData name="Yosef Zumer" userId="86a9986c7352856b" providerId="LiveId" clId="{13F5EE44-9812-42DE-8CA2-188D274BF5B3}" dt="2023-06-16T14:37:59.654" v="4678" actId="26606"/>
          <ac:spMkLst>
            <pc:docMk/>
            <pc:sldMk cId="1841420418" sldId="259"/>
            <ac:spMk id="14" creationId="{375E0459-6403-40CD-989D-56A4407CA12E}"/>
          </ac:spMkLst>
        </pc:spChg>
        <pc:spChg chg="add">
          <ac:chgData name="Yosef Zumer" userId="86a9986c7352856b" providerId="LiveId" clId="{13F5EE44-9812-42DE-8CA2-188D274BF5B3}" dt="2023-06-16T14:37:59.654" v="4678" actId="26606"/>
          <ac:spMkLst>
            <pc:docMk/>
            <pc:sldMk cId="1841420418" sldId="259"/>
            <ac:spMk id="16" creationId="{53E5B1A8-3AC9-4BD1-9BBC-78CA94F2D1BA}"/>
          </ac:spMkLst>
        </pc:spChg>
      </pc:sldChg>
      <pc:sldChg chg="addSp delSp modSp new mod setBg">
        <pc:chgData name="Yosef Zumer" userId="86a9986c7352856b" providerId="LiveId" clId="{13F5EE44-9812-42DE-8CA2-188D274BF5B3}" dt="2023-06-18T11:09:42.749" v="5014" actId="12"/>
        <pc:sldMkLst>
          <pc:docMk/>
          <pc:sldMk cId="1214136877" sldId="260"/>
        </pc:sldMkLst>
        <pc:spChg chg="mod">
          <ac:chgData name="Yosef Zumer" userId="86a9986c7352856b" providerId="LiveId" clId="{13F5EE44-9812-42DE-8CA2-188D274BF5B3}" dt="2023-06-16T14:37:51.656" v="4676" actId="26606"/>
          <ac:spMkLst>
            <pc:docMk/>
            <pc:sldMk cId="1214136877" sldId="260"/>
            <ac:spMk id="2" creationId="{BBC209B3-8628-F66E-4410-C699AE48EDA7}"/>
          </ac:spMkLst>
        </pc:spChg>
        <pc:spChg chg="add del mod">
          <ac:chgData name="Yosef Zumer" userId="86a9986c7352856b" providerId="LiveId" clId="{13F5EE44-9812-42DE-8CA2-188D274BF5B3}" dt="2023-06-18T11:09:42.749" v="5014" actId="12"/>
          <ac:spMkLst>
            <pc:docMk/>
            <pc:sldMk cId="1214136877" sldId="260"/>
            <ac:spMk id="3" creationId="{0A033775-354A-1002-BB86-842B6193CE37}"/>
          </ac:spMkLst>
        </pc:spChg>
        <pc:spChg chg="add">
          <ac:chgData name="Yosef Zumer" userId="86a9986c7352856b" providerId="LiveId" clId="{13F5EE44-9812-42DE-8CA2-188D274BF5B3}" dt="2023-06-16T14:37:51.656" v="4676" actId="26606"/>
          <ac:spMkLst>
            <pc:docMk/>
            <pc:sldMk cId="1214136877" sldId="260"/>
            <ac:spMk id="8" creationId="{1B15ED52-F352-441B-82BF-E0EA34836D08}"/>
          </ac:spMkLst>
        </pc:spChg>
        <pc:spChg chg="add">
          <ac:chgData name="Yosef Zumer" userId="86a9986c7352856b" providerId="LiveId" clId="{13F5EE44-9812-42DE-8CA2-188D274BF5B3}" dt="2023-06-16T14:37:51.656" v="4676" actId="26606"/>
          <ac:spMkLst>
            <pc:docMk/>
            <pc:sldMk cId="1214136877" sldId="260"/>
            <ac:spMk id="10" creationId="{3B2E3793-BFE6-45A2-9B7B-E18844431C99}"/>
          </ac:spMkLst>
        </pc:spChg>
        <pc:spChg chg="add">
          <ac:chgData name="Yosef Zumer" userId="86a9986c7352856b" providerId="LiveId" clId="{13F5EE44-9812-42DE-8CA2-188D274BF5B3}" dt="2023-06-16T14:37:51.656" v="4676" actId="26606"/>
          <ac:spMkLst>
            <pc:docMk/>
            <pc:sldMk cId="1214136877" sldId="260"/>
            <ac:spMk id="12" creationId="{BC4C4868-CB8F-4AF9-9CDB-8108F2C19B67}"/>
          </ac:spMkLst>
        </pc:spChg>
        <pc:spChg chg="add">
          <ac:chgData name="Yosef Zumer" userId="86a9986c7352856b" providerId="LiveId" clId="{13F5EE44-9812-42DE-8CA2-188D274BF5B3}" dt="2023-06-16T14:37:51.656" v="4676" actId="26606"/>
          <ac:spMkLst>
            <pc:docMk/>
            <pc:sldMk cId="1214136877" sldId="260"/>
            <ac:spMk id="14" creationId="{375E0459-6403-40CD-989D-56A4407CA12E}"/>
          </ac:spMkLst>
        </pc:spChg>
        <pc:spChg chg="add">
          <ac:chgData name="Yosef Zumer" userId="86a9986c7352856b" providerId="LiveId" clId="{13F5EE44-9812-42DE-8CA2-188D274BF5B3}" dt="2023-06-16T14:37:51.656" v="4676" actId="26606"/>
          <ac:spMkLst>
            <pc:docMk/>
            <pc:sldMk cId="1214136877" sldId="260"/>
            <ac:spMk id="16" creationId="{53E5B1A8-3AC9-4BD1-9BBC-78CA94F2D1BA}"/>
          </ac:spMkLst>
        </pc:spChg>
        <pc:picChg chg="add del mod">
          <ac:chgData name="Yosef Zumer" userId="86a9986c7352856b" providerId="LiveId" clId="{13F5EE44-9812-42DE-8CA2-188D274BF5B3}" dt="2023-05-30T18:20:40.170" v="1191" actId="22"/>
          <ac:picMkLst>
            <pc:docMk/>
            <pc:sldMk cId="1214136877" sldId="260"/>
            <ac:picMk id="5" creationId="{E621F021-CAAE-AE0D-C4D0-9234CBACB7A3}"/>
          </ac:picMkLst>
        </pc:picChg>
      </pc:sldChg>
      <pc:sldChg chg="addSp delSp modSp new mod setBg">
        <pc:chgData name="Yosef Zumer" userId="86a9986c7352856b" providerId="LiveId" clId="{13F5EE44-9812-42DE-8CA2-188D274BF5B3}" dt="2023-06-18T11:35:59.029" v="5530" actId="20577"/>
        <pc:sldMkLst>
          <pc:docMk/>
          <pc:sldMk cId="1285899879" sldId="261"/>
        </pc:sldMkLst>
        <pc:spChg chg="mod">
          <ac:chgData name="Yosef Zumer" userId="86a9986c7352856b" providerId="LiveId" clId="{13F5EE44-9812-42DE-8CA2-188D274BF5B3}" dt="2023-06-16T14:40:53.489" v="4704" actId="1076"/>
          <ac:spMkLst>
            <pc:docMk/>
            <pc:sldMk cId="1285899879" sldId="261"/>
            <ac:spMk id="2" creationId="{998F4F67-1224-D95D-1EC4-28E4F11E3C4D}"/>
          </ac:spMkLst>
        </pc:spChg>
        <pc:spChg chg="mod">
          <ac:chgData name="Yosef Zumer" userId="86a9986c7352856b" providerId="LiveId" clId="{13F5EE44-9812-42DE-8CA2-188D274BF5B3}" dt="2023-06-18T11:35:59.029" v="5530" actId="20577"/>
          <ac:spMkLst>
            <pc:docMk/>
            <pc:sldMk cId="1285899879" sldId="261"/>
            <ac:spMk id="3" creationId="{0F757631-C701-5E43-1962-A5268DCF0639}"/>
          </ac:spMkLst>
        </pc:spChg>
        <pc:spChg chg="add del">
          <ac:chgData name="Yosef Zumer" userId="86a9986c7352856b" providerId="LiveId" clId="{13F5EE44-9812-42DE-8CA2-188D274BF5B3}" dt="2023-06-16T14:39:59.507" v="4691" actId="26606"/>
          <ac:spMkLst>
            <pc:docMk/>
            <pc:sldMk cId="1285899879" sldId="261"/>
            <ac:spMk id="7" creationId="{979E27D9-03C7-44E2-9FF8-15D0C8506AF7}"/>
          </ac:spMkLst>
        </pc:spChg>
        <pc:spChg chg="add del">
          <ac:chgData name="Yosef Zumer" userId="86a9986c7352856b" providerId="LiveId" clId="{13F5EE44-9812-42DE-8CA2-188D274BF5B3}" dt="2023-06-16T14:39:59.507" v="4691" actId="26606"/>
          <ac:spMkLst>
            <pc:docMk/>
            <pc:sldMk cId="1285899879" sldId="261"/>
            <ac:spMk id="8" creationId="{EEBF1590-3B36-48EE-A89D-3B6F3CB256AB}"/>
          </ac:spMkLst>
        </pc:spChg>
        <pc:spChg chg="add del">
          <ac:chgData name="Yosef Zumer" userId="86a9986c7352856b" providerId="LiveId" clId="{13F5EE44-9812-42DE-8CA2-188D274BF5B3}" dt="2023-06-16T14:39:59.507" v="4691" actId="26606"/>
          <ac:spMkLst>
            <pc:docMk/>
            <pc:sldMk cId="1285899879" sldId="261"/>
            <ac:spMk id="9" creationId="{AC8F6C8C-AB5A-4548-942D-E3FD40ACBC49}"/>
          </ac:spMkLst>
        </pc:spChg>
        <pc:spChg chg="add del">
          <ac:chgData name="Yosef Zumer" userId="86a9986c7352856b" providerId="LiveId" clId="{13F5EE44-9812-42DE-8CA2-188D274BF5B3}" dt="2023-06-16T11:19:44.238" v="4658" actId="26606"/>
          <ac:spMkLst>
            <pc:docMk/>
            <pc:sldMk cId="1285899879" sldId="261"/>
            <ac:spMk id="10" creationId="{12609869-9E80-471B-A487-A53288E0E791}"/>
          </ac:spMkLst>
        </pc:spChg>
        <pc:spChg chg="add del">
          <ac:chgData name="Yosef Zumer" userId="86a9986c7352856b" providerId="LiveId" clId="{13F5EE44-9812-42DE-8CA2-188D274BF5B3}" dt="2023-06-16T14:40:11.497" v="4693" actId="26606"/>
          <ac:spMkLst>
            <pc:docMk/>
            <pc:sldMk cId="1285899879" sldId="261"/>
            <ac:spMk id="11" creationId="{2596F992-698C-48C0-9D89-70DA4CE927EF}"/>
          </ac:spMkLst>
        </pc:spChg>
        <pc:spChg chg="add del">
          <ac:chgData name="Yosef Zumer" userId="86a9986c7352856b" providerId="LiveId" clId="{13F5EE44-9812-42DE-8CA2-188D274BF5B3}" dt="2023-06-16T11:19:44.238" v="4658" actId="26606"/>
          <ac:spMkLst>
            <pc:docMk/>
            <pc:sldMk cId="1285899879" sldId="261"/>
            <ac:spMk id="12" creationId="{7004738A-9D34-43E8-97D2-CA0EED4F8BE0}"/>
          </ac:spMkLst>
        </pc:spChg>
        <pc:spChg chg="add del">
          <ac:chgData name="Yosef Zumer" userId="86a9986c7352856b" providerId="LiveId" clId="{13F5EE44-9812-42DE-8CA2-188D274BF5B3}" dt="2023-06-16T14:40:11.497" v="4693" actId="26606"/>
          <ac:spMkLst>
            <pc:docMk/>
            <pc:sldMk cId="1285899879" sldId="261"/>
            <ac:spMk id="13" creationId="{A344AAA5-41F4-4862-97EF-688D31DC7567}"/>
          </ac:spMkLst>
        </pc:spChg>
        <pc:spChg chg="add del">
          <ac:chgData name="Yosef Zumer" userId="86a9986c7352856b" providerId="LiveId" clId="{13F5EE44-9812-42DE-8CA2-188D274BF5B3}" dt="2023-06-16T11:19:44.238" v="4658" actId="26606"/>
          <ac:spMkLst>
            <pc:docMk/>
            <pc:sldMk cId="1285899879" sldId="261"/>
            <ac:spMk id="14" creationId="{B8B8D07F-F13E-443E-BA68-2D26672D76B9}"/>
          </ac:spMkLst>
        </pc:spChg>
        <pc:spChg chg="add del">
          <ac:chgData name="Yosef Zumer" userId="86a9986c7352856b" providerId="LiveId" clId="{13F5EE44-9812-42DE-8CA2-188D274BF5B3}" dt="2023-06-16T14:40:11.497" v="4693" actId="26606"/>
          <ac:spMkLst>
            <pc:docMk/>
            <pc:sldMk cId="1285899879" sldId="261"/>
            <ac:spMk id="15" creationId="{69E1A62C-2AAF-4B3E-8CDB-65E237080997}"/>
          </ac:spMkLst>
        </pc:spChg>
        <pc:spChg chg="add del">
          <ac:chgData name="Yosef Zumer" userId="86a9986c7352856b" providerId="LiveId" clId="{13F5EE44-9812-42DE-8CA2-188D274BF5B3}" dt="2023-06-16T11:19:44.238" v="4658" actId="26606"/>
          <ac:spMkLst>
            <pc:docMk/>
            <pc:sldMk cId="1285899879" sldId="261"/>
            <ac:spMk id="16" creationId="{2813A4FA-24A5-41ED-A534-3807D1B2F344}"/>
          </ac:spMkLst>
        </pc:spChg>
        <pc:spChg chg="add">
          <ac:chgData name="Yosef Zumer" userId="86a9986c7352856b" providerId="LiveId" clId="{13F5EE44-9812-42DE-8CA2-188D274BF5B3}" dt="2023-06-16T14:40:11.521" v="4694" actId="26606"/>
          <ac:spMkLst>
            <pc:docMk/>
            <pc:sldMk cId="1285899879" sldId="261"/>
            <ac:spMk id="17" creationId="{979E27D9-03C7-44E2-9FF8-15D0C8506AF7}"/>
          </ac:spMkLst>
        </pc:spChg>
        <pc:spChg chg="add del">
          <ac:chgData name="Yosef Zumer" userId="86a9986c7352856b" providerId="LiveId" clId="{13F5EE44-9812-42DE-8CA2-188D274BF5B3}" dt="2023-06-16T11:19:44.238" v="4658" actId="26606"/>
          <ac:spMkLst>
            <pc:docMk/>
            <pc:sldMk cId="1285899879" sldId="261"/>
            <ac:spMk id="18" creationId="{C3944F27-CA70-4E84-A51A-E6BF89558979}"/>
          </ac:spMkLst>
        </pc:spChg>
        <pc:spChg chg="add">
          <ac:chgData name="Yosef Zumer" userId="86a9986c7352856b" providerId="LiveId" clId="{13F5EE44-9812-42DE-8CA2-188D274BF5B3}" dt="2023-06-16T14:40:11.521" v="4694" actId="26606"/>
          <ac:spMkLst>
            <pc:docMk/>
            <pc:sldMk cId="1285899879" sldId="261"/>
            <ac:spMk id="19" creationId="{EEBF1590-3B36-48EE-A89D-3B6F3CB256AB}"/>
          </ac:spMkLst>
        </pc:spChg>
        <pc:spChg chg="add">
          <ac:chgData name="Yosef Zumer" userId="86a9986c7352856b" providerId="LiveId" clId="{13F5EE44-9812-42DE-8CA2-188D274BF5B3}" dt="2023-06-16T14:40:11.521" v="4694" actId="26606"/>
          <ac:spMkLst>
            <pc:docMk/>
            <pc:sldMk cId="1285899879" sldId="261"/>
            <ac:spMk id="20" creationId="{AC8F6C8C-AB5A-4548-942D-E3FD40ACBC49}"/>
          </ac:spMkLst>
        </pc:spChg>
        <pc:picChg chg="add mod">
          <ac:chgData name="Yosef Zumer" userId="86a9986c7352856b" providerId="LiveId" clId="{13F5EE44-9812-42DE-8CA2-188D274BF5B3}" dt="2023-06-16T14:40:31.244" v="4698" actId="1076"/>
          <ac:picMkLst>
            <pc:docMk/>
            <pc:sldMk cId="1285899879" sldId="261"/>
            <ac:picMk id="5" creationId="{39AA0D36-E648-1ECA-6373-5A1981FD6C91}"/>
          </ac:picMkLst>
        </pc:picChg>
      </pc:sldChg>
      <pc:sldChg chg="addSp delSp modSp new mod setBg">
        <pc:chgData name="Yosef Zumer" userId="86a9986c7352856b" providerId="LiveId" clId="{13F5EE44-9812-42DE-8CA2-188D274BF5B3}" dt="2023-06-16T11:18:49.060" v="4651" actId="26606"/>
        <pc:sldMkLst>
          <pc:docMk/>
          <pc:sldMk cId="3689279987" sldId="262"/>
        </pc:sldMkLst>
        <pc:spChg chg="mod">
          <ac:chgData name="Yosef Zumer" userId="86a9986c7352856b" providerId="LiveId" clId="{13F5EE44-9812-42DE-8CA2-188D274BF5B3}" dt="2023-06-16T11:18:49.060" v="4651" actId="26606"/>
          <ac:spMkLst>
            <pc:docMk/>
            <pc:sldMk cId="3689279987" sldId="262"/>
            <ac:spMk id="2" creationId="{14856905-0C72-6815-C670-E8BB12932E0B}"/>
          </ac:spMkLst>
        </pc:spChg>
        <pc:spChg chg="del">
          <ac:chgData name="Yosef Zumer" userId="86a9986c7352856b" providerId="LiveId" clId="{13F5EE44-9812-42DE-8CA2-188D274BF5B3}" dt="2023-06-11T12:19:39.817" v="4046" actId="478"/>
          <ac:spMkLst>
            <pc:docMk/>
            <pc:sldMk cId="3689279987" sldId="262"/>
            <ac:spMk id="3" creationId="{359E6983-9FB6-9F84-384A-CB95DB7EF624}"/>
          </ac:spMkLst>
        </pc:spChg>
        <pc:spChg chg="add">
          <ac:chgData name="Yosef Zumer" userId="86a9986c7352856b" providerId="LiveId" clId="{13F5EE44-9812-42DE-8CA2-188D274BF5B3}" dt="2023-06-16T11:18:49.060" v="4651" actId="26606"/>
          <ac:spMkLst>
            <pc:docMk/>
            <pc:sldMk cId="3689279987" sldId="262"/>
            <ac:spMk id="7" creationId="{A8384FB5-9ADC-4DDC-881B-597D56F5B15D}"/>
          </ac:spMkLst>
        </pc:spChg>
        <pc:spChg chg="add">
          <ac:chgData name="Yosef Zumer" userId="86a9986c7352856b" providerId="LiveId" clId="{13F5EE44-9812-42DE-8CA2-188D274BF5B3}" dt="2023-06-16T11:18:49.060" v="4651" actId="26606"/>
          <ac:spMkLst>
            <pc:docMk/>
            <pc:sldMk cId="3689279987" sldId="262"/>
            <ac:spMk id="8" creationId="{91E5A9A7-95C6-4F4F-B00E-C82E07FE62EF}"/>
          </ac:spMkLst>
        </pc:spChg>
        <pc:spChg chg="add">
          <ac:chgData name="Yosef Zumer" userId="86a9986c7352856b" providerId="LiveId" clId="{13F5EE44-9812-42DE-8CA2-188D274BF5B3}" dt="2023-06-16T11:18:49.060" v="4651" actId="26606"/>
          <ac:spMkLst>
            <pc:docMk/>
            <pc:sldMk cId="3689279987" sldId="262"/>
            <ac:spMk id="9" creationId="{D07DD2DE-F619-49DD-B5E7-03A290FF4ED1}"/>
          </ac:spMkLst>
        </pc:spChg>
        <pc:spChg chg="add del">
          <ac:chgData name="Yosef Zumer" userId="86a9986c7352856b" providerId="LiveId" clId="{13F5EE44-9812-42DE-8CA2-188D274BF5B3}" dt="2023-06-16T11:18:31.682" v="4650" actId="26606"/>
          <ac:spMkLst>
            <pc:docMk/>
            <pc:sldMk cId="3689279987" sldId="262"/>
            <ac:spMk id="10" creationId="{A8384FB5-9ADC-4DDC-881B-597D56F5B15D}"/>
          </ac:spMkLst>
        </pc:spChg>
        <pc:spChg chg="add">
          <ac:chgData name="Yosef Zumer" userId="86a9986c7352856b" providerId="LiveId" clId="{13F5EE44-9812-42DE-8CA2-188D274BF5B3}" dt="2023-06-16T11:18:49.060" v="4651" actId="26606"/>
          <ac:spMkLst>
            <pc:docMk/>
            <pc:sldMk cId="3689279987" sldId="262"/>
            <ac:spMk id="11" creationId="{85149191-5F60-4A28-AAFF-039F96B0F3EC}"/>
          </ac:spMkLst>
        </pc:spChg>
        <pc:spChg chg="add del">
          <ac:chgData name="Yosef Zumer" userId="86a9986c7352856b" providerId="LiveId" clId="{13F5EE44-9812-42DE-8CA2-188D274BF5B3}" dt="2023-06-16T11:18:31.682" v="4650" actId="26606"/>
          <ac:spMkLst>
            <pc:docMk/>
            <pc:sldMk cId="3689279987" sldId="262"/>
            <ac:spMk id="12" creationId="{1199E1B1-A8C0-4FE8-A5A8-1CB41D69F857}"/>
          </ac:spMkLst>
        </pc:spChg>
        <pc:spChg chg="add del">
          <ac:chgData name="Yosef Zumer" userId="86a9986c7352856b" providerId="LiveId" clId="{13F5EE44-9812-42DE-8CA2-188D274BF5B3}" dt="2023-06-16T11:18:31.682" v="4650" actId="26606"/>
          <ac:spMkLst>
            <pc:docMk/>
            <pc:sldMk cId="3689279987" sldId="262"/>
            <ac:spMk id="14" creationId="{84A8DE83-DE75-4B41-9DB4-A7EC0B0DEC0B}"/>
          </ac:spMkLst>
        </pc:spChg>
        <pc:spChg chg="add del">
          <ac:chgData name="Yosef Zumer" userId="86a9986c7352856b" providerId="LiveId" clId="{13F5EE44-9812-42DE-8CA2-188D274BF5B3}" dt="2023-06-16T11:18:31.682" v="4650" actId="26606"/>
          <ac:spMkLst>
            <pc:docMk/>
            <pc:sldMk cId="3689279987" sldId="262"/>
            <ac:spMk id="16" creationId="{A7009A0A-BEF5-4EAC-AF15-E4F9F002E239}"/>
          </ac:spMkLst>
        </pc:spChg>
        <pc:spChg chg="add">
          <ac:chgData name="Yosef Zumer" userId="86a9986c7352856b" providerId="LiveId" clId="{13F5EE44-9812-42DE-8CA2-188D274BF5B3}" dt="2023-06-16T11:18:49.060" v="4651" actId="26606"/>
          <ac:spMkLst>
            <pc:docMk/>
            <pc:sldMk cId="3689279987" sldId="262"/>
            <ac:spMk id="18" creationId="{F8260ED5-17F7-4158-B241-D51DD4CF1B7E}"/>
          </ac:spMkLst>
        </pc:spChg>
        <pc:picChg chg="add mod">
          <ac:chgData name="Yosef Zumer" userId="86a9986c7352856b" providerId="LiveId" clId="{13F5EE44-9812-42DE-8CA2-188D274BF5B3}" dt="2023-06-16T11:18:49.060" v="4651" actId="26606"/>
          <ac:picMkLst>
            <pc:docMk/>
            <pc:sldMk cId="3689279987" sldId="262"/>
            <ac:picMk id="5" creationId="{0BBA6272-007A-8841-4FAF-45CD4B8B606D}"/>
          </ac:picMkLst>
        </pc:picChg>
      </pc:sldChg>
      <pc:sldChg chg="addSp delSp modSp new mod setBg">
        <pc:chgData name="Yosef Zumer" userId="86a9986c7352856b" providerId="LiveId" clId="{13F5EE44-9812-42DE-8CA2-188D274BF5B3}" dt="2023-06-18T11:19:36.068" v="5175" actId="20577"/>
        <pc:sldMkLst>
          <pc:docMk/>
          <pc:sldMk cId="1700592932" sldId="263"/>
        </pc:sldMkLst>
        <pc:spChg chg="mod">
          <ac:chgData name="Yosef Zumer" userId="86a9986c7352856b" providerId="LiveId" clId="{13F5EE44-9812-42DE-8CA2-188D274BF5B3}" dt="2023-06-16T14:42:35.568" v="4716" actId="121"/>
          <ac:spMkLst>
            <pc:docMk/>
            <pc:sldMk cId="1700592932" sldId="263"/>
            <ac:spMk id="2" creationId="{CC1286C7-AF79-CD8B-93ED-76EE7CECD20A}"/>
          </ac:spMkLst>
        </pc:spChg>
        <pc:spChg chg="add del mod">
          <ac:chgData name="Yosef Zumer" userId="86a9986c7352856b" providerId="LiveId" clId="{13F5EE44-9812-42DE-8CA2-188D274BF5B3}" dt="2023-06-18T11:19:36.068" v="5175" actId="20577"/>
          <ac:spMkLst>
            <pc:docMk/>
            <pc:sldMk cId="1700592932" sldId="263"/>
            <ac:spMk id="3" creationId="{345585DF-B794-20B4-1CC8-30E1DC036532}"/>
          </ac:spMkLst>
        </pc:spChg>
        <pc:spChg chg="add del">
          <ac:chgData name="Yosef Zumer" userId="86a9986c7352856b" providerId="LiveId" clId="{13F5EE44-9812-42DE-8CA2-188D274BF5B3}" dt="2023-06-16T14:49:59.807" v="4739" actId="26606"/>
          <ac:spMkLst>
            <pc:docMk/>
            <pc:sldMk cId="1700592932" sldId="263"/>
            <ac:spMk id="7" creationId="{3B2E3793-BFE6-45A2-9B7B-E18844431C99}"/>
          </ac:spMkLst>
        </pc:spChg>
        <pc:spChg chg="add del">
          <ac:chgData name="Yosef Zumer" userId="86a9986c7352856b" providerId="LiveId" clId="{13F5EE44-9812-42DE-8CA2-188D274BF5B3}" dt="2023-06-16T14:49:59.807" v="4739" actId="26606"/>
          <ac:spMkLst>
            <pc:docMk/>
            <pc:sldMk cId="1700592932" sldId="263"/>
            <ac:spMk id="8" creationId="{1B15ED52-F352-441B-82BF-E0EA34836D08}"/>
          </ac:spMkLst>
        </pc:spChg>
        <pc:spChg chg="add del">
          <ac:chgData name="Yosef Zumer" userId="86a9986c7352856b" providerId="LiveId" clId="{13F5EE44-9812-42DE-8CA2-188D274BF5B3}" dt="2023-06-16T14:37:02.434" v="4670" actId="26606"/>
          <ac:spMkLst>
            <pc:docMk/>
            <pc:sldMk cId="1700592932" sldId="263"/>
            <ac:spMk id="10" creationId="{B50AB553-2A96-4A92-96F2-93548E096954}"/>
          </ac:spMkLst>
        </pc:spChg>
        <pc:spChg chg="add del">
          <ac:chgData name="Yosef Zumer" userId="86a9986c7352856b" providerId="LiveId" clId="{13F5EE44-9812-42DE-8CA2-188D274BF5B3}" dt="2023-06-16T14:49:59.807" v="4739" actId="26606"/>
          <ac:spMkLst>
            <pc:docMk/>
            <pc:sldMk cId="1700592932" sldId="263"/>
            <ac:spMk id="12" creationId="{BC4C4868-CB8F-4AF9-9CDB-8108F2C19B67}"/>
          </ac:spMkLst>
        </pc:spChg>
        <pc:spChg chg="add del">
          <ac:chgData name="Yosef Zumer" userId="86a9986c7352856b" providerId="LiveId" clId="{13F5EE44-9812-42DE-8CA2-188D274BF5B3}" dt="2023-06-16T14:49:59.807" v="4739" actId="26606"/>
          <ac:spMkLst>
            <pc:docMk/>
            <pc:sldMk cId="1700592932" sldId="263"/>
            <ac:spMk id="14" creationId="{375E0459-6403-40CD-989D-56A4407CA12E}"/>
          </ac:spMkLst>
        </pc:spChg>
        <pc:spChg chg="add del">
          <ac:chgData name="Yosef Zumer" userId="86a9986c7352856b" providerId="LiveId" clId="{13F5EE44-9812-42DE-8CA2-188D274BF5B3}" dt="2023-06-16T14:49:59.807" v="4739" actId="26606"/>
          <ac:spMkLst>
            <pc:docMk/>
            <pc:sldMk cId="1700592932" sldId="263"/>
            <ac:spMk id="16" creationId="{53E5B1A8-3AC9-4BD1-9BBC-78CA94F2D1BA}"/>
          </ac:spMkLst>
        </pc:spChg>
        <pc:spChg chg="add">
          <ac:chgData name="Yosef Zumer" userId="86a9986c7352856b" providerId="LiveId" clId="{13F5EE44-9812-42DE-8CA2-188D274BF5B3}" dt="2023-06-16T14:49:59.807" v="4739" actId="26606"/>
          <ac:spMkLst>
            <pc:docMk/>
            <pc:sldMk cId="1700592932" sldId="263"/>
            <ac:spMk id="21" creationId="{1B15ED52-F352-441B-82BF-E0EA34836D08}"/>
          </ac:spMkLst>
        </pc:spChg>
        <pc:spChg chg="add">
          <ac:chgData name="Yosef Zumer" userId="86a9986c7352856b" providerId="LiveId" clId="{13F5EE44-9812-42DE-8CA2-188D274BF5B3}" dt="2023-06-16T14:49:59.807" v="4739" actId="26606"/>
          <ac:spMkLst>
            <pc:docMk/>
            <pc:sldMk cId="1700592932" sldId="263"/>
            <ac:spMk id="23" creationId="{3B2E3793-BFE6-45A2-9B7B-E18844431C99}"/>
          </ac:spMkLst>
        </pc:spChg>
        <pc:spChg chg="add">
          <ac:chgData name="Yosef Zumer" userId="86a9986c7352856b" providerId="LiveId" clId="{13F5EE44-9812-42DE-8CA2-188D274BF5B3}" dt="2023-06-16T14:49:59.807" v="4739" actId="26606"/>
          <ac:spMkLst>
            <pc:docMk/>
            <pc:sldMk cId="1700592932" sldId="263"/>
            <ac:spMk id="25" creationId="{BC4C4868-CB8F-4AF9-9CDB-8108F2C19B67}"/>
          </ac:spMkLst>
        </pc:spChg>
        <pc:spChg chg="add">
          <ac:chgData name="Yosef Zumer" userId="86a9986c7352856b" providerId="LiveId" clId="{13F5EE44-9812-42DE-8CA2-188D274BF5B3}" dt="2023-06-16T14:49:59.807" v="4739" actId="26606"/>
          <ac:spMkLst>
            <pc:docMk/>
            <pc:sldMk cId="1700592932" sldId="263"/>
            <ac:spMk id="27" creationId="{375E0459-6403-40CD-989D-56A4407CA12E}"/>
          </ac:spMkLst>
        </pc:spChg>
        <pc:spChg chg="add">
          <ac:chgData name="Yosef Zumer" userId="86a9986c7352856b" providerId="LiveId" clId="{13F5EE44-9812-42DE-8CA2-188D274BF5B3}" dt="2023-06-16T14:49:59.807" v="4739" actId="26606"/>
          <ac:spMkLst>
            <pc:docMk/>
            <pc:sldMk cId="1700592932" sldId="263"/>
            <ac:spMk id="29" creationId="{53E5B1A8-3AC9-4BD1-9BBC-78CA94F2D1BA}"/>
          </ac:spMkLst>
        </pc:spChg>
        <pc:graphicFrameChg chg="add del">
          <ac:chgData name="Yosef Zumer" userId="86a9986c7352856b" providerId="LiveId" clId="{13F5EE44-9812-42DE-8CA2-188D274BF5B3}" dt="2023-06-16T14:37:02.434" v="4670" actId="26606"/>
          <ac:graphicFrameMkLst>
            <pc:docMk/>
            <pc:sldMk cId="1700592932" sldId="263"/>
            <ac:graphicFrameMk id="5" creationId="{0ABCF866-8DD1-0508-AE4B-B1C9ACC549F5}"/>
          </ac:graphicFrameMkLst>
        </pc:graphicFrameChg>
        <pc:picChg chg="add del">
          <ac:chgData name="Yosef Zumer" userId="86a9986c7352856b" providerId="LiveId" clId="{13F5EE44-9812-42DE-8CA2-188D274BF5B3}" dt="2023-06-16T14:37:02.434" v="4670" actId="26606"/>
          <ac:picMkLst>
            <pc:docMk/>
            <pc:sldMk cId="1700592932" sldId="263"/>
            <ac:picMk id="6" creationId="{0116B484-0BF6-008C-5267-680B09DC8D78}"/>
          </ac:picMkLst>
        </pc:picChg>
      </pc:sldChg>
      <pc:sldChg chg="modSp new del mod">
        <pc:chgData name="Yosef Zumer" userId="86a9986c7352856b" providerId="LiveId" clId="{13F5EE44-9812-42DE-8CA2-188D274BF5B3}" dt="2023-05-30T17:50:00.629" v="1122" actId="2696"/>
        <pc:sldMkLst>
          <pc:docMk/>
          <pc:sldMk cId="3338775884" sldId="263"/>
        </pc:sldMkLst>
        <pc:spChg chg="mod">
          <ac:chgData name="Yosef Zumer" userId="86a9986c7352856b" providerId="LiveId" clId="{13F5EE44-9812-42DE-8CA2-188D274BF5B3}" dt="2023-05-30T17:49:37.722" v="1113" actId="20577"/>
          <ac:spMkLst>
            <pc:docMk/>
            <pc:sldMk cId="3338775884" sldId="263"/>
            <ac:spMk id="2" creationId="{5CBDD081-DB1D-18AD-1287-3A292CEC5CF6}"/>
          </ac:spMkLst>
        </pc:spChg>
      </pc:sldChg>
      <pc:sldChg chg="modSp new del mod">
        <pc:chgData name="Yosef Zumer" userId="86a9986c7352856b" providerId="LiveId" clId="{13F5EE44-9812-42DE-8CA2-188D274BF5B3}" dt="2023-06-16T14:43:40.686" v="4735" actId="2696"/>
        <pc:sldMkLst>
          <pc:docMk/>
          <pc:sldMk cId="1403034738" sldId="264"/>
        </pc:sldMkLst>
        <pc:spChg chg="mod">
          <ac:chgData name="Yosef Zumer" userId="86a9986c7352856b" providerId="LiveId" clId="{13F5EE44-9812-42DE-8CA2-188D274BF5B3}" dt="2023-05-30T17:51:35.075" v="1171" actId="20577"/>
          <ac:spMkLst>
            <pc:docMk/>
            <pc:sldMk cId="1403034738" sldId="264"/>
            <ac:spMk id="2" creationId="{46183619-6E4B-F2FB-EFA7-61E70DC58E33}"/>
          </ac:spMkLst>
        </pc:spChg>
        <pc:spChg chg="mod">
          <ac:chgData name="Yosef Zumer" userId="86a9986c7352856b" providerId="LiveId" clId="{13F5EE44-9812-42DE-8CA2-188D274BF5B3}" dt="2023-06-16T14:43:00.403" v="4730" actId="20577"/>
          <ac:spMkLst>
            <pc:docMk/>
            <pc:sldMk cId="1403034738" sldId="264"/>
            <ac:spMk id="3" creationId="{731898E0-A12D-E549-593C-F11CE198CC07}"/>
          </ac:spMkLst>
        </pc:spChg>
      </pc:sldChg>
      <pc:sldChg chg="modSp new del mod">
        <pc:chgData name="Yosef Zumer" userId="86a9986c7352856b" providerId="LiveId" clId="{13F5EE44-9812-42DE-8CA2-188D274BF5B3}" dt="2023-06-18T08:42:03.172" v="4942" actId="2696"/>
        <pc:sldMkLst>
          <pc:docMk/>
          <pc:sldMk cId="1242621456" sldId="265"/>
        </pc:sldMkLst>
        <pc:spChg chg="mod">
          <ac:chgData name="Yosef Zumer" userId="86a9986c7352856b" providerId="LiveId" clId="{13F5EE44-9812-42DE-8CA2-188D274BF5B3}" dt="2023-05-30T17:51:41.663" v="1178" actId="20577"/>
          <ac:spMkLst>
            <pc:docMk/>
            <pc:sldMk cId="1242621456" sldId="265"/>
            <ac:spMk id="2" creationId="{DEFA9AC9-48FC-D3FA-A21E-D852D4FEE64E}"/>
          </ac:spMkLst>
        </pc:spChg>
      </pc:sldChg>
      <pc:sldChg chg="modSp new del mod">
        <pc:chgData name="Yosef Zumer" userId="86a9986c7352856b" providerId="LiveId" clId="{13F5EE44-9812-42DE-8CA2-188D274BF5B3}" dt="2023-06-18T08:44:02.118" v="4983" actId="2696"/>
        <pc:sldMkLst>
          <pc:docMk/>
          <pc:sldMk cId="4227504243" sldId="266"/>
        </pc:sldMkLst>
        <pc:spChg chg="mod">
          <ac:chgData name="Yosef Zumer" userId="86a9986c7352856b" providerId="LiveId" clId="{13F5EE44-9812-42DE-8CA2-188D274BF5B3}" dt="2023-05-30T17:51:47.868" v="1184" actId="20577"/>
          <ac:spMkLst>
            <pc:docMk/>
            <pc:sldMk cId="4227504243" sldId="266"/>
            <ac:spMk id="2" creationId="{540AF27E-BDC2-6339-F1F6-45991CDAB714}"/>
          </ac:spMkLst>
        </pc:spChg>
        <pc:spChg chg="mod">
          <ac:chgData name="Yosef Zumer" userId="86a9986c7352856b" providerId="LiveId" clId="{13F5EE44-9812-42DE-8CA2-188D274BF5B3}" dt="2023-06-18T08:42:11.294" v="4958" actId="20577"/>
          <ac:spMkLst>
            <pc:docMk/>
            <pc:sldMk cId="4227504243" sldId="266"/>
            <ac:spMk id="3" creationId="{BFACBA91-3FBB-4E72-624F-68881BACD483}"/>
          </ac:spMkLst>
        </pc:spChg>
      </pc:sldChg>
      <pc:sldChg chg="addSp modSp new mod setBg">
        <pc:chgData name="Yosef Zumer" userId="86a9986c7352856b" providerId="LiveId" clId="{13F5EE44-9812-42DE-8CA2-188D274BF5B3}" dt="2023-06-18T11:09:33.002" v="5013" actId="12"/>
        <pc:sldMkLst>
          <pc:docMk/>
          <pc:sldMk cId="394441274" sldId="267"/>
        </pc:sldMkLst>
        <pc:spChg chg="mod">
          <ac:chgData name="Yosef Zumer" userId="86a9986c7352856b" providerId="LiveId" clId="{13F5EE44-9812-42DE-8CA2-188D274BF5B3}" dt="2023-06-16T14:37:55.640" v="4677" actId="26606"/>
          <ac:spMkLst>
            <pc:docMk/>
            <pc:sldMk cId="394441274" sldId="267"/>
            <ac:spMk id="2" creationId="{B47C8A89-DEE9-AF3D-83BA-48D31081C29C}"/>
          </ac:spMkLst>
        </pc:spChg>
        <pc:spChg chg="mod">
          <ac:chgData name="Yosef Zumer" userId="86a9986c7352856b" providerId="LiveId" clId="{13F5EE44-9812-42DE-8CA2-188D274BF5B3}" dt="2023-06-18T11:09:33.002" v="5013" actId="12"/>
          <ac:spMkLst>
            <pc:docMk/>
            <pc:sldMk cId="394441274" sldId="267"/>
            <ac:spMk id="3" creationId="{AE168540-1E6E-2005-4AEB-52631F829A04}"/>
          </ac:spMkLst>
        </pc:spChg>
        <pc:spChg chg="add">
          <ac:chgData name="Yosef Zumer" userId="86a9986c7352856b" providerId="LiveId" clId="{13F5EE44-9812-42DE-8CA2-188D274BF5B3}" dt="2023-06-16T14:37:55.640" v="4677" actId="26606"/>
          <ac:spMkLst>
            <pc:docMk/>
            <pc:sldMk cId="394441274" sldId="267"/>
            <ac:spMk id="8" creationId="{1B15ED52-F352-441B-82BF-E0EA34836D08}"/>
          </ac:spMkLst>
        </pc:spChg>
        <pc:spChg chg="add">
          <ac:chgData name="Yosef Zumer" userId="86a9986c7352856b" providerId="LiveId" clId="{13F5EE44-9812-42DE-8CA2-188D274BF5B3}" dt="2023-06-16T14:37:55.640" v="4677" actId="26606"/>
          <ac:spMkLst>
            <pc:docMk/>
            <pc:sldMk cId="394441274" sldId="267"/>
            <ac:spMk id="10" creationId="{3B2E3793-BFE6-45A2-9B7B-E18844431C99}"/>
          </ac:spMkLst>
        </pc:spChg>
        <pc:spChg chg="add">
          <ac:chgData name="Yosef Zumer" userId="86a9986c7352856b" providerId="LiveId" clId="{13F5EE44-9812-42DE-8CA2-188D274BF5B3}" dt="2023-06-16T14:37:55.640" v="4677" actId="26606"/>
          <ac:spMkLst>
            <pc:docMk/>
            <pc:sldMk cId="394441274" sldId="267"/>
            <ac:spMk id="12" creationId="{BC4C4868-CB8F-4AF9-9CDB-8108F2C19B67}"/>
          </ac:spMkLst>
        </pc:spChg>
        <pc:spChg chg="add">
          <ac:chgData name="Yosef Zumer" userId="86a9986c7352856b" providerId="LiveId" clId="{13F5EE44-9812-42DE-8CA2-188D274BF5B3}" dt="2023-06-16T14:37:55.640" v="4677" actId="26606"/>
          <ac:spMkLst>
            <pc:docMk/>
            <pc:sldMk cId="394441274" sldId="267"/>
            <ac:spMk id="14" creationId="{375E0459-6403-40CD-989D-56A4407CA12E}"/>
          </ac:spMkLst>
        </pc:spChg>
        <pc:spChg chg="add">
          <ac:chgData name="Yosef Zumer" userId="86a9986c7352856b" providerId="LiveId" clId="{13F5EE44-9812-42DE-8CA2-188D274BF5B3}" dt="2023-06-16T14:37:55.640" v="4677" actId="26606"/>
          <ac:spMkLst>
            <pc:docMk/>
            <pc:sldMk cId="394441274" sldId="267"/>
            <ac:spMk id="16" creationId="{53E5B1A8-3AC9-4BD1-9BBC-78CA94F2D1BA}"/>
          </ac:spMkLst>
        </pc:spChg>
      </pc:sldChg>
      <pc:sldChg chg="addSp delSp modSp add mod setBg">
        <pc:chgData name="Yosef Zumer" userId="86a9986c7352856b" providerId="LiveId" clId="{13F5EE44-9812-42DE-8CA2-188D274BF5B3}" dt="2023-06-16T11:20:08.610" v="4664" actId="26606"/>
        <pc:sldMkLst>
          <pc:docMk/>
          <pc:sldMk cId="2213311604" sldId="268"/>
        </pc:sldMkLst>
        <pc:spChg chg="del">
          <ac:chgData name="Yosef Zumer" userId="86a9986c7352856b" providerId="LiveId" clId="{13F5EE44-9812-42DE-8CA2-188D274BF5B3}" dt="2023-05-30T18:25:20.893" v="1490" actId="478"/>
          <ac:spMkLst>
            <pc:docMk/>
            <pc:sldMk cId="2213311604" sldId="268"/>
            <ac:spMk id="2" creationId="{B47C8A89-DEE9-AF3D-83BA-48D31081C29C}"/>
          </ac:spMkLst>
        </pc:spChg>
        <pc:spChg chg="del">
          <ac:chgData name="Yosef Zumer" userId="86a9986c7352856b" providerId="LiveId" clId="{13F5EE44-9812-42DE-8CA2-188D274BF5B3}" dt="2023-05-30T18:24:55.200" v="1481" actId="478"/>
          <ac:spMkLst>
            <pc:docMk/>
            <pc:sldMk cId="2213311604" sldId="268"/>
            <ac:spMk id="3" creationId="{AE168540-1E6E-2005-4AEB-52631F829A04}"/>
          </ac:spMkLst>
        </pc:spChg>
        <pc:spChg chg="add del mod">
          <ac:chgData name="Yosef Zumer" userId="86a9986c7352856b" providerId="LiveId" clId="{13F5EE44-9812-42DE-8CA2-188D274BF5B3}" dt="2023-05-30T18:24:59.228" v="1482" actId="478"/>
          <ac:spMkLst>
            <pc:docMk/>
            <pc:sldMk cId="2213311604" sldId="268"/>
            <ac:spMk id="5" creationId="{10A93075-99F8-34E7-C918-894A17F31D8E}"/>
          </ac:spMkLst>
        </pc:spChg>
        <pc:spChg chg="add del mod">
          <ac:chgData name="Yosef Zumer" userId="86a9986c7352856b" providerId="LiveId" clId="{13F5EE44-9812-42DE-8CA2-188D274BF5B3}" dt="2023-05-30T18:25:25.039" v="1491" actId="478"/>
          <ac:spMkLst>
            <pc:docMk/>
            <pc:sldMk cId="2213311604" sldId="268"/>
            <ac:spMk id="9" creationId="{4508322C-AADC-0DAB-17A3-2DC622E266AF}"/>
          </ac:spMkLst>
        </pc:spChg>
        <pc:spChg chg="add">
          <ac:chgData name="Yosef Zumer" userId="86a9986c7352856b" providerId="LiveId" clId="{13F5EE44-9812-42DE-8CA2-188D274BF5B3}" dt="2023-06-16T11:20:08.610" v="4664" actId="26606"/>
          <ac:spMkLst>
            <pc:docMk/>
            <pc:sldMk cId="2213311604" sldId="268"/>
            <ac:spMk id="12" creationId="{AB8C311F-7253-4AED-9701-7FC0708C41C7}"/>
          </ac:spMkLst>
        </pc:spChg>
        <pc:spChg chg="add">
          <ac:chgData name="Yosef Zumer" userId="86a9986c7352856b" providerId="LiveId" clId="{13F5EE44-9812-42DE-8CA2-188D274BF5B3}" dt="2023-06-16T11:20:08.610" v="4664" actId="26606"/>
          <ac:spMkLst>
            <pc:docMk/>
            <pc:sldMk cId="2213311604" sldId="268"/>
            <ac:spMk id="14" creationId="{E2384209-CB15-4CDF-9D31-C44FD9A3F20D}"/>
          </ac:spMkLst>
        </pc:spChg>
        <pc:spChg chg="add">
          <ac:chgData name="Yosef Zumer" userId="86a9986c7352856b" providerId="LiveId" clId="{13F5EE44-9812-42DE-8CA2-188D274BF5B3}" dt="2023-06-16T11:20:08.610" v="4664" actId="26606"/>
          <ac:spMkLst>
            <pc:docMk/>
            <pc:sldMk cId="2213311604" sldId="268"/>
            <ac:spMk id="16" creationId="{2633B3B5-CC90-43F0-8714-D31D1F3F0209}"/>
          </ac:spMkLst>
        </pc:spChg>
        <pc:spChg chg="add">
          <ac:chgData name="Yosef Zumer" userId="86a9986c7352856b" providerId="LiveId" clId="{13F5EE44-9812-42DE-8CA2-188D274BF5B3}" dt="2023-06-16T11:20:08.610" v="4664" actId="26606"/>
          <ac:spMkLst>
            <pc:docMk/>
            <pc:sldMk cId="2213311604" sldId="268"/>
            <ac:spMk id="18" creationId="{A8D57A06-A426-446D-B02C-A2DC6B62E45E}"/>
          </ac:spMkLst>
        </pc:spChg>
        <pc:picChg chg="add mod">
          <ac:chgData name="Yosef Zumer" userId="86a9986c7352856b" providerId="LiveId" clId="{13F5EE44-9812-42DE-8CA2-188D274BF5B3}" dt="2023-06-16T11:20:08.610" v="4664" actId="26606"/>
          <ac:picMkLst>
            <pc:docMk/>
            <pc:sldMk cId="2213311604" sldId="268"/>
            <ac:picMk id="7" creationId="{4CC89F20-6D03-9EC4-7289-D9CAB9A45928}"/>
          </ac:picMkLst>
        </pc:picChg>
        <pc:picChg chg="add del mod">
          <ac:chgData name="Yosef Zumer" userId="86a9986c7352856b" providerId="LiveId" clId="{13F5EE44-9812-42DE-8CA2-188D274BF5B3}" dt="2023-05-30T18:26:32.021" v="1495" actId="478"/>
          <ac:picMkLst>
            <pc:docMk/>
            <pc:sldMk cId="2213311604" sldId="268"/>
            <ac:picMk id="11" creationId="{E36F99A2-E8F4-86E0-2F2F-89AA1D69088E}"/>
          </ac:picMkLst>
        </pc:picChg>
      </pc:sldChg>
      <pc:sldChg chg="addSp delSp modSp new mod ord setBg">
        <pc:chgData name="Yosef Zumer" userId="86a9986c7352856b" providerId="LiveId" clId="{13F5EE44-9812-42DE-8CA2-188D274BF5B3}" dt="2023-06-16T11:20:04.340" v="4663" actId="26606"/>
        <pc:sldMkLst>
          <pc:docMk/>
          <pc:sldMk cId="2119386688" sldId="269"/>
        </pc:sldMkLst>
        <pc:spChg chg="del">
          <ac:chgData name="Yosef Zumer" userId="86a9986c7352856b" providerId="LiveId" clId="{13F5EE44-9812-42DE-8CA2-188D274BF5B3}" dt="2023-05-30T18:29:12.611" v="1628" actId="478"/>
          <ac:spMkLst>
            <pc:docMk/>
            <pc:sldMk cId="2119386688" sldId="269"/>
            <ac:spMk id="2" creationId="{85C97954-73EB-3A56-BCD5-B5570C073171}"/>
          </ac:spMkLst>
        </pc:spChg>
        <pc:spChg chg="del">
          <ac:chgData name="Yosef Zumer" userId="86a9986c7352856b" providerId="LiveId" clId="{13F5EE44-9812-42DE-8CA2-188D274BF5B3}" dt="2023-05-30T18:29:16.501" v="1629" actId="478"/>
          <ac:spMkLst>
            <pc:docMk/>
            <pc:sldMk cId="2119386688" sldId="269"/>
            <ac:spMk id="3" creationId="{93CA5AC4-32F1-5EAB-6A89-AB9C423CF60D}"/>
          </ac:spMkLst>
        </pc:spChg>
        <pc:spChg chg="add del">
          <ac:chgData name="Yosef Zumer" userId="86a9986c7352856b" providerId="LiveId" clId="{13F5EE44-9812-42DE-8CA2-188D274BF5B3}" dt="2023-06-16T11:20:01.886" v="4660" actId="26606"/>
          <ac:spMkLst>
            <pc:docMk/>
            <pc:sldMk cId="2119386688" sldId="269"/>
            <ac:spMk id="9" creationId="{AB8C311F-7253-4AED-9701-7FC0708C41C7}"/>
          </ac:spMkLst>
        </pc:spChg>
        <pc:spChg chg="add del">
          <ac:chgData name="Yosef Zumer" userId="86a9986c7352856b" providerId="LiveId" clId="{13F5EE44-9812-42DE-8CA2-188D274BF5B3}" dt="2023-06-16T11:20:01.886" v="4660" actId="26606"/>
          <ac:spMkLst>
            <pc:docMk/>
            <pc:sldMk cId="2119386688" sldId="269"/>
            <ac:spMk id="11" creationId="{FD073016-B734-483B-8953-5BADEE145112}"/>
          </ac:spMkLst>
        </pc:spChg>
        <pc:spChg chg="add del">
          <ac:chgData name="Yosef Zumer" userId="86a9986c7352856b" providerId="LiveId" clId="{13F5EE44-9812-42DE-8CA2-188D274BF5B3}" dt="2023-06-16T11:20:01.886" v="4660" actId="26606"/>
          <ac:spMkLst>
            <pc:docMk/>
            <pc:sldMk cId="2119386688" sldId="269"/>
            <ac:spMk id="13" creationId="{90A7EAB6-59D3-4325-8DE6-E0CA4009CE53}"/>
          </ac:spMkLst>
        </pc:spChg>
        <pc:spChg chg="add del">
          <ac:chgData name="Yosef Zumer" userId="86a9986c7352856b" providerId="LiveId" clId="{13F5EE44-9812-42DE-8CA2-188D274BF5B3}" dt="2023-06-16T11:20:01.886" v="4660" actId="26606"/>
          <ac:spMkLst>
            <pc:docMk/>
            <pc:sldMk cId="2119386688" sldId="269"/>
            <ac:spMk id="15" creationId="{A8D57A06-A426-446D-B02C-A2DC6B62E45E}"/>
          </ac:spMkLst>
        </pc:spChg>
        <pc:spChg chg="add del">
          <ac:chgData name="Yosef Zumer" userId="86a9986c7352856b" providerId="LiveId" clId="{13F5EE44-9812-42DE-8CA2-188D274BF5B3}" dt="2023-06-16T11:20:04.335" v="4662" actId="26606"/>
          <ac:spMkLst>
            <pc:docMk/>
            <pc:sldMk cId="2119386688" sldId="269"/>
            <ac:spMk id="17" creationId="{32BC26D8-82FB-445E-AA49-62A77D7C1EE0}"/>
          </ac:spMkLst>
        </pc:spChg>
        <pc:spChg chg="add del">
          <ac:chgData name="Yosef Zumer" userId="86a9986c7352856b" providerId="LiveId" clId="{13F5EE44-9812-42DE-8CA2-188D274BF5B3}" dt="2023-06-16T11:20:04.335" v="4662" actId="26606"/>
          <ac:spMkLst>
            <pc:docMk/>
            <pc:sldMk cId="2119386688" sldId="269"/>
            <ac:spMk id="18" creationId="{CB44330D-EA18-4254-AA95-EB49948539B8}"/>
          </ac:spMkLst>
        </pc:spChg>
        <pc:spChg chg="add">
          <ac:chgData name="Yosef Zumer" userId="86a9986c7352856b" providerId="LiveId" clId="{13F5EE44-9812-42DE-8CA2-188D274BF5B3}" dt="2023-06-16T11:20:04.340" v="4663" actId="26606"/>
          <ac:spMkLst>
            <pc:docMk/>
            <pc:sldMk cId="2119386688" sldId="269"/>
            <ac:spMk id="20" creationId="{AB8C311F-7253-4AED-9701-7FC0708C41C7}"/>
          </ac:spMkLst>
        </pc:spChg>
        <pc:spChg chg="add">
          <ac:chgData name="Yosef Zumer" userId="86a9986c7352856b" providerId="LiveId" clId="{13F5EE44-9812-42DE-8CA2-188D274BF5B3}" dt="2023-06-16T11:20:04.340" v="4663" actId="26606"/>
          <ac:spMkLst>
            <pc:docMk/>
            <pc:sldMk cId="2119386688" sldId="269"/>
            <ac:spMk id="21" creationId="{FD073016-B734-483B-8953-5BADEE145112}"/>
          </ac:spMkLst>
        </pc:spChg>
        <pc:spChg chg="add">
          <ac:chgData name="Yosef Zumer" userId="86a9986c7352856b" providerId="LiveId" clId="{13F5EE44-9812-42DE-8CA2-188D274BF5B3}" dt="2023-06-16T11:20:04.340" v="4663" actId="26606"/>
          <ac:spMkLst>
            <pc:docMk/>
            <pc:sldMk cId="2119386688" sldId="269"/>
            <ac:spMk id="22" creationId="{90A7EAB6-59D3-4325-8DE6-E0CA4009CE53}"/>
          </ac:spMkLst>
        </pc:spChg>
        <pc:spChg chg="add">
          <ac:chgData name="Yosef Zumer" userId="86a9986c7352856b" providerId="LiveId" clId="{13F5EE44-9812-42DE-8CA2-188D274BF5B3}" dt="2023-06-16T11:20:04.340" v="4663" actId="26606"/>
          <ac:spMkLst>
            <pc:docMk/>
            <pc:sldMk cId="2119386688" sldId="269"/>
            <ac:spMk id="23" creationId="{A8D57A06-A426-446D-B02C-A2DC6B62E45E}"/>
          </ac:spMkLst>
        </pc:spChg>
        <pc:picChg chg="add mod">
          <ac:chgData name="Yosef Zumer" userId="86a9986c7352856b" providerId="LiveId" clId="{13F5EE44-9812-42DE-8CA2-188D274BF5B3}" dt="2023-06-16T11:20:04.340" v="4663" actId="26606"/>
          <ac:picMkLst>
            <pc:docMk/>
            <pc:sldMk cId="2119386688" sldId="269"/>
            <ac:picMk id="4" creationId="{2214C6D5-ED1C-93AC-60A1-5DC93512B23C}"/>
          </ac:picMkLst>
        </pc:picChg>
      </pc:sldChg>
      <pc:sldChg chg="addSp modSp add mod ord setBg">
        <pc:chgData name="Yosef Zumer" userId="86a9986c7352856b" providerId="LiveId" clId="{13F5EE44-9812-42DE-8CA2-188D274BF5B3}" dt="2023-06-18T11:35:28.413" v="5522" actId="20577"/>
        <pc:sldMkLst>
          <pc:docMk/>
          <pc:sldMk cId="4290400942" sldId="270"/>
        </pc:sldMkLst>
        <pc:spChg chg="mod">
          <ac:chgData name="Yosef Zumer" userId="86a9986c7352856b" providerId="LiveId" clId="{13F5EE44-9812-42DE-8CA2-188D274BF5B3}" dt="2023-06-16T14:38:37.193" v="4684" actId="26606"/>
          <ac:spMkLst>
            <pc:docMk/>
            <pc:sldMk cId="4290400942" sldId="270"/>
            <ac:spMk id="2" creationId="{BBC209B3-8628-F66E-4410-C699AE48EDA7}"/>
          </ac:spMkLst>
        </pc:spChg>
        <pc:spChg chg="mod">
          <ac:chgData name="Yosef Zumer" userId="86a9986c7352856b" providerId="LiveId" clId="{13F5EE44-9812-42DE-8CA2-188D274BF5B3}" dt="2023-06-18T11:35:28.413" v="5522" actId="20577"/>
          <ac:spMkLst>
            <pc:docMk/>
            <pc:sldMk cId="4290400942" sldId="270"/>
            <ac:spMk id="3" creationId="{0A033775-354A-1002-BB86-842B6193CE37}"/>
          </ac:spMkLst>
        </pc:spChg>
        <pc:spChg chg="add">
          <ac:chgData name="Yosef Zumer" userId="86a9986c7352856b" providerId="LiveId" clId="{13F5EE44-9812-42DE-8CA2-188D274BF5B3}" dt="2023-06-16T14:38:37.193" v="4684" actId="26606"/>
          <ac:spMkLst>
            <pc:docMk/>
            <pc:sldMk cId="4290400942" sldId="270"/>
            <ac:spMk id="8" creationId="{1B15ED52-F352-441B-82BF-E0EA34836D08}"/>
          </ac:spMkLst>
        </pc:spChg>
        <pc:spChg chg="add">
          <ac:chgData name="Yosef Zumer" userId="86a9986c7352856b" providerId="LiveId" clId="{13F5EE44-9812-42DE-8CA2-188D274BF5B3}" dt="2023-06-16T14:38:37.193" v="4684" actId="26606"/>
          <ac:spMkLst>
            <pc:docMk/>
            <pc:sldMk cId="4290400942" sldId="270"/>
            <ac:spMk id="10" creationId="{3B2E3793-BFE6-45A2-9B7B-E18844431C99}"/>
          </ac:spMkLst>
        </pc:spChg>
        <pc:spChg chg="add">
          <ac:chgData name="Yosef Zumer" userId="86a9986c7352856b" providerId="LiveId" clId="{13F5EE44-9812-42DE-8CA2-188D274BF5B3}" dt="2023-06-16T14:38:37.193" v="4684" actId="26606"/>
          <ac:spMkLst>
            <pc:docMk/>
            <pc:sldMk cId="4290400942" sldId="270"/>
            <ac:spMk id="12" creationId="{BC4C4868-CB8F-4AF9-9CDB-8108F2C19B67}"/>
          </ac:spMkLst>
        </pc:spChg>
        <pc:spChg chg="add">
          <ac:chgData name="Yosef Zumer" userId="86a9986c7352856b" providerId="LiveId" clId="{13F5EE44-9812-42DE-8CA2-188D274BF5B3}" dt="2023-06-16T14:38:37.193" v="4684" actId="26606"/>
          <ac:spMkLst>
            <pc:docMk/>
            <pc:sldMk cId="4290400942" sldId="270"/>
            <ac:spMk id="14" creationId="{375E0459-6403-40CD-989D-56A4407CA12E}"/>
          </ac:spMkLst>
        </pc:spChg>
        <pc:spChg chg="add">
          <ac:chgData name="Yosef Zumer" userId="86a9986c7352856b" providerId="LiveId" clId="{13F5EE44-9812-42DE-8CA2-188D274BF5B3}" dt="2023-06-16T14:38:37.193" v="4684" actId="26606"/>
          <ac:spMkLst>
            <pc:docMk/>
            <pc:sldMk cId="4290400942" sldId="270"/>
            <ac:spMk id="16" creationId="{53E5B1A8-3AC9-4BD1-9BBC-78CA94F2D1BA}"/>
          </ac:spMkLst>
        </pc:spChg>
      </pc:sldChg>
      <pc:sldChg chg="addSp delSp modSp new mod setBg">
        <pc:chgData name="Yosef Zumer" userId="86a9986c7352856b" providerId="LiveId" clId="{13F5EE44-9812-42DE-8CA2-188D274BF5B3}" dt="2023-06-16T14:52:16.470" v="4777" actId="732"/>
        <pc:sldMkLst>
          <pc:docMk/>
          <pc:sldMk cId="875833094" sldId="271"/>
        </pc:sldMkLst>
        <pc:spChg chg="del mod">
          <ac:chgData name="Yosef Zumer" userId="86a9986c7352856b" providerId="LiveId" clId="{13F5EE44-9812-42DE-8CA2-188D274BF5B3}" dt="2023-05-30T18:37:12.647" v="1984" actId="478"/>
          <ac:spMkLst>
            <pc:docMk/>
            <pc:sldMk cId="875833094" sldId="271"/>
            <ac:spMk id="2" creationId="{80F0BB62-3359-86A4-916B-4C16542B1B49}"/>
          </ac:spMkLst>
        </pc:spChg>
        <pc:spChg chg="del">
          <ac:chgData name="Yosef Zumer" userId="86a9986c7352856b" providerId="LiveId" clId="{13F5EE44-9812-42DE-8CA2-188D274BF5B3}" dt="2023-05-30T18:37:12.647" v="1984" actId="478"/>
          <ac:spMkLst>
            <pc:docMk/>
            <pc:sldMk cId="875833094" sldId="271"/>
            <ac:spMk id="3" creationId="{1FC58BF0-7531-ACEA-376C-D615B0DB4CA4}"/>
          </ac:spMkLst>
        </pc:spChg>
        <pc:spChg chg="add">
          <ac:chgData name="Yosef Zumer" userId="86a9986c7352856b" providerId="LiveId" clId="{13F5EE44-9812-42DE-8CA2-188D274BF5B3}" dt="2023-06-16T11:19:25.066" v="4656" actId="26606"/>
          <ac:spMkLst>
            <pc:docMk/>
            <pc:sldMk cId="875833094" sldId="271"/>
            <ac:spMk id="10" creationId="{AB8C311F-7253-4AED-9701-7FC0708C41C7}"/>
          </ac:spMkLst>
        </pc:spChg>
        <pc:spChg chg="add">
          <ac:chgData name="Yosef Zumer" userId="86a9986c7352856b" providerId="LiveId" clId="{13F5EE44-9812-42DE-8CA2-188D274BF5B3}" dt="2023-06-16T11:19:25.066" v="4656" actId="26606"/>
          <ac:spMkLst>
            <pc:docMk/>
            <pc:sldMk cId="875833094" sldId="271"/>
            <ac:spMk id="12" creationId="{FD073016-B734-483B-8953-5BADEE145112}"/>
          </ac:spMkLst>
        </pc:spChg>
        <pc:spChg chg="add">
          <ac:chgData name="Yosef Zumer" userId="86a9986c7352856b" providerId="LiveId" clId="{13F5EE44-9812-42DE-8CA2-188D274BF5B3}" dt="2023-06-16T11:19:25.066" v="4656" actId="26606"/>
          <ac:spMkLst>
            <pc:docMk/>
            <pc:sldMk cId="875833094" sldId="271"/>
            <ac:spMk id="14" creationId="{90A7EAB6-59D3-4325-8DE6-E0CA4009CE53}"/>
          </ac:spMkLst>
        </pc:spChg>
        <pc:spChg chg="add">
          <ac:chgData name="Yosef Zumer" userId="86a9986c7352856b" providerId="LiveId" clId="{13F5EE44-9812-42DE-8CA2-188D274BF5B3}" dt="2023-06-16T11:19:25.066" v="4656" actId="26606"/>
          <ac:spMkLst>
            <pc:docMk/>
            <pc:sldMk cId="875833094" sldId="271"/>
            <ac:spMk id="16" creationId="{A8D57A06-A426-446D-B02C-A2DC6B62E45E}"/>
          </ac:spMkLst>
        </pc:spChg>
        <pc:picChg chg="add mod modCrop">
          <ac:chgData name="Yosef Zumer" userId="86a9986c7352856b" providerId="LiveId" clId="{13F5EE44-9812-42DE-8CA2-188D274BF5B3}" dt="2023-06-16T14:52:16.470" v="4777" actId="732"/>
          <ac:picMkLst>
            <pc:docMk/>
            <pc:sldMk cId="875833094" sldId="271"/>
            <ac:picMk id="5" creationId="{15332E7A-4794-EF89-8A0B-3BC20EC13AF9}"/>
          </ac:picMkLst>
        </pc:picChg>
      </pc:sldChg>
      <pc:sldChg chg="addSp delSp modSp new mod setBg">
        <pc:chgData name="Yosef Zumer" userId="86a9986c7352856b" providerId="LiveId" clId="{13F5EE44-9812-42DE-8CA2-188D274BF5B3}" dt="2023-06-18T11:16:59.400" v="5156" actId="20577"/>
        <pc:sldMkLst>
          <pc:docMk/>
          <pc:sldMk cId="337825574" sldId="272"/>
        </pc:sldMkLst>
        <pc:spChg chg="del">
          <ac:chgData name="Yosef Zumer" userId="86a9986c7352856b" providerId="LiveId" clId="{13F5EE44-9812-42DE-8CA2-188D274BF5B3}" dt="2023-05-30T18:41:18.802" v="2141" actId="478"/>
          <ac:spMkLst>
            <pc:docMk/>
            <pc:sldMk cId="337825574" sldId="272"/>
            <ac:spMk id="2" creationId="{332BF845-D43A-04CB-5895-B4BBEBAD8703}"/>
          </ac:spMkLst>
        </pc:spChg>
        <pc:spChg chg="add mod">
          <ac:chgData name="Yosef Zumer" userId="86a9986c7352856b" providerId="LiveId" clId="{13F5EE44-9812-42DE-8CA2-188D274BF5B3}" dt="2023-06-16T14:37:25.765" v="4672" actId="26606"/>
          <ac:spMkLst>
            <pc:docMk/>
            <pc:sldMk cId="337825574" sldId="272"/>
            <ac:spMk id="2" creationId="{9B2FE88D-B85C-CBF8-17E9-9A61859C28FF}"/>
          </ac:spMkLst>
        </pc:spChg>
        <pc:spChg chg="add mod">
          <ac:chgData name="Yosef Zumer" userId="86a9986c7352856b" providerId="LiveId" clId="{13F5EE44-9812-42DE-8CA2-188D274BF5B3}" dt="2023-06-18T11:16:59.400" v="5156" actId="20577"/>
          <ac:spMkLst>
            <pc:docMk/>
            <pc:sldMk cId="337825574" sldId="272"/>
            <ac:spMk id="3" creationId="{A9841FF0-DD9B-4FE9-C61B-DDC316393EC0}"/>
          </ac:spMkLst>
        </pc:spChg>
        <pc:spChg chg="del">
          <ac:chgData name="Yosef Zumer" userId="86a9986c7352856b" providerId="LiveId" clId="{13F5EE44-9812-42DE-8CA2-188D274BF5B3}" dt="2023-05-30T18:41:21.539" v="2142" actId="478"/>
          <ac:spMkLst>
            <pc:docMk/>
            <pc:sldMk cId="337825574" sldId="272"/>
            <ac:spMk id="3" creationId="{AAEFCA3F-6649-2D35-EE6C-D722BFF435B5}"/>
          </ac:spMkLst>
        </pc:spChg>
        <pc:spChg chg="add">
          <ac:chgData name="Yosef Zumer" userId="86a9986c7352856b" providerId="LiveId" clId="{13F5EE44-9812-42DE-8CA2-188D274BF5B3}" dt="2023-06-16T14:37:25.765" v="4672" actId="26606"/>
          <ac:spMkLst>
            <pc:docMk/>
            <pc:sldMk cId="337825574" sldId="272"/>
            <ac:spMk id="8" creationId="{1B15ED52-F352-441B-82BF-E0EA34836D08}"/>
          </ac:spMkLst>
        </pc:spChg>
        <pc:spChg chg="add">
          <ac:chgData name="Yosef Zumer" userId="86a9986c7352856b" providerId="LiveId" clId="{13F5EE44-9812-42DE-8CA2-188D274BF5B3}" dt="2023-06-16T14:37:25.765" v="4672" actId="26606"/>
          <ac:spMkLst>
            <pc:docMk/>
            <pc:sldMk cId="337825574" sldId="272"/>
            <ac:spMk id="10" creationId="{3B2E3793-BFE6-45A2-9B7B-E18844431C99}"/>
          </ac:spMkLst>
        </pc:spChg>
        <pc:spChg chg="add">
          <ac:chgData name="Yosef Zumer" userId="86a9986c7352856b" providerId="LiveId" clId="{13F5EE44-9812-42DE-8CA2-188D274BF5B3}" dt="2023-06-16T14:37:25.765" v="4672" actId="26606"/>
          <ac:spMkLst>
            <pc:docMk/>
            <pc:sldMk cId="337825574" sldId="272"/>
            <ac:spMk id="12" creationId="{BC4C4868-CB8F-4AF9-9CDB-8108F2C19B67}"/>
          </ac:spMkLst>
        </pc:spChg>
        <pc:spChg chg="add">
          <ac:chgData name="Yosef Zumer" userId="86a9986c7352856b" providerId="LiveId" clId="{13F5EE44-9812-42DE-8CA2-188D274BF5B3}" dt="2023-06-16T14:37:25.765" v="4672" actId="26606"/>
          <ac:spMkLst>
            <pc:docMk/>
            <pc:sldMk cId="337825574" sldId="272"/>
            <ac:spMk id="14" creationId="{375E0459-6403-40CD-989D-56A4407CA12E}"/>
          </ac:spMkLst>
        </pc:spChg>
        <pc:spChg chg="add">
          <ac:chgData name="Yosef Zumer" userId="86a9986c7352856b" providerId="LiveId" clId="{13F5EE44-9812-42DE-8CA2-188D274BF5B3}" dt="2023-06-16T14:37:25.765" v="4672" actId="26606"/>
          <ac:spMkLst>
            <pc:docMk/>
            <pc:sldMk cId="337825574" sldId="272"/>
            <ac:spMk id="16" creationId="{53E5B1A8-3AC9-4BD1-9BBC-78CA94F2D1BA}"/>
          </ac:spMkLst>
        </pc:spChg>
      </pc:sldChg>
      <pc:sldChg chg="addSp delSp modSp add mod setBg">
        <pc:chgData name="Yosef Zumer" userId="86a9986c7352856b" providerId="LiveId" clId="{13F5EE44-9812-42DE-8CA2-188D274BF5B3}" dt="2023-06-18T11:10:55.697" v="5025" actId="12"/>
        <pc:sldMkLst>
          <pc:docMk/>
          <pc:sldMk cId="4109467213" sldId="273"/>
        </pc:sldMkLst>
        <pc:spChg chg="mod">
          <ac:chgData name="Yosef Zumer" userId="86a9986c7352856b" providerId="LiveId" clId="{13F5EE44-9812-42DE-8CA2-188D274BF5B3}" dt="2023-06-16T14:37:43.972" v="4675" actId="26606"/>
          <ac:spMkLst>
            <pc:docMk/>
            <pc:sldMk cId="4109467213" sldId="273"/>
            <ac:spMk id="2" creationId="{998F4F67-1224-D95D-1EC4-28E4F11E3C4D}"/>
          </ac:spMkLst>
        </pc:spChg>
        <pc:spChg chg="mod">
          <ac:chgData name="Yosef Zumer" userId="86a9986c7352856b" providerId="LiveId" clId="{13F5EE44-9812-42DE-8CA2-188D274BF5B3}" dt="2023-06-18T11:10:55.697" v="5025" actId="12"/>
          <ac:spMkLst>
            <pc:docMk/>
            <pc:sldMk cId="4109467213" sldId="273"/>
            <ac:spMk id="3" creationId="{0F757631-C701-5E43-1962-A5268DCF0639}"/>
          </ac:spMkLst>
        </pc:spChg>
        <pc:spChg chg="add">
          <ac:chgData name="Yosef Zumer" userId="86a9986c7352856b" providerId="LiveId" clId="{13F5EE44-9812-42DE-8CA2-188D274BF5B3}" dt="2023-06-16T14:37:43.972" v="4675" actId="26606"/>
          <ac:spMkLst>
            <pc:docMk/>
            <pc:sldMk cId="4109467213" sldId="273"/>
            <ac:spMk id="8" creationId="{1B15ED52-F352-441B-82BF-E0EA34836D08}"/>
          </ac:spMkLst>
        </pc:spChg>
        <pc:spChg chg="add">
          <ac:chgData name="Yosef Zumer" userId="86a9986c7352856b" providerId="LiveId" clId="{13F5EE44-9812-42DE-8CA2-188D274BF5B3}" dt="2023-06-16T14:37:43.972" v="4675" actId="26606"/>
          <ac:spMkLst>
            <pc:docMk/>
            <pc:sldMk cId="4109467213" sldId="273"/>
            <ac:spMk id="10" creationId="{3B2E3793-BFE6-45A2-9B7B-E18844431C99}"/>
          </ac:spMkLst>
        </pc:spChg>
        <pc:spChg chg="add">
          <ac:chgData name="Yosef Zumer" userId="86a9986c7352856b" providerId="LiveId" clId="{13F5EE44-9812-42DE-8CA2-188D274BF5B3}" dt="2023-06-16T14:37:43.972" v="4675" actId="26606"/>
          <ac:spMkLst>
            <pc:docMk/>
            <pc:sldMk cId="4109467213" sldId="273"/>
            <ac:spMk id="12" creationId="{BC4C4868-CB8F-4AF9-9CDB-8108F2C19B67}"/>
          </ac:spMkLst>
        </pc:spChg>
        <pc:spChg chg="add">
          <ac:chgData name="Yosef Zumer" userId="86a9986c7352856b" providerId="LiveId" clId="{13F5EE44-9812-42DE-8CA2-188D274BF5B3}" dt="2023-06-16T14:37:43.972" v="4675" actId="26606"/>
          <ac:spMkLst>
            <pc:docMk/>
            <pc:sldMk cId="4109467213" sldId="273"/>
            <ac:spMk id="14" creationId="{375E0459-6403-40CD-989D-56A4407CA12E}"/>
          </ac:spMkLst>
        </pc:spChg>
        <pc:spChg chg="add">
          <ac:chgData name="Yosef Zumer" userId="86a9986c7352856b" providerId="LiveId" clId="{13F5EE44-9812-42DE-8CA2-188D274BF5B3}" dt="2023-06-16T14:37:43.972" v="4675" actId="26606"/>
          <ac:spMkLst>
            <pc:docMk/>
            <pc:sldMk cId="4109467213" sldId="273"/>
            <ac:spMk id="16" creationId="{53E5B1A8-3AC9-4BD1-9BBC-78CA94F2D1BA}"/>
          </ac:spMkLst>
        </pc:spChg>
        <pc:picChg chg="del mod">
          <ac:chgData name="Yosef Zumer" userId="86a9986c7352856b" providerId="LiveId" clId="{13F5EE44-9812-42DE-8CA2-188D274BF5B3}" dt="2023-05-30T18:43:37.135" v="2218" actId="478"/>
          <ac:picMkLst>
            <pc:docMk/>
            <pc:sldMk cId="4109467213" sldId="273"/>
            <ac:picMk id="5" creationId="{39AA0D36-E648-1ECA-6373-5A1981FD6C91}"/>
          </ac:picMkLst>
        </pc:picChg>
      </pc:sldChg>
      <pc:sldChg chg="addSp delSp modSp add mod ord setBg">
        <pc:chgData name="Yosef Zumer" userId="86a9986c7352856b" providerId="LiveId" clId="{13F5EE44-9812-42DE-8CA2-188D274BF5B3}" dt="2023-06-16T14:41:30.554" v="4711" actId="26606"/>
        <pc:sldMkLst>
          <pc:docMk/>
          <pc:sldMk cId="1180890514" sldId="274"/>
        </pc:sldMkLst>
        <pc:spChg chg="mod">
          <ac:chgData name="Yosef Zumer" userId="86a9986c7352856b" providerId="LiveId" clId="{13F5EE44-9812-42DE-8CA2-188D274BF5B3}" dt="2023-06-16T14:41:30.554" v="4711" actId="26606"/>
          <ac:spMkLst>
            <pc:docMk/>
            <pc:sldMk cId="1180890514" sldId="274"/>
            <ac:spMk id="2" creationId="{998F4F67-1224-D95D-1EC4-28E4F11E3C4D}"/>
          </ac:spMkLst>
        </pc:spChg>
        <pc:spChg chg="mod">
          <ac:chgData name="Yosef Zumer" userId="86a9986c7352856b" providerId="LiveId" clId="{13F5EE44-9812-42DE-8CA2-188D274BF5B3}" dt="2023-06-16T14:41:30.554" v="4711" actId="26606"/>
          <ac:spMkLst>
            <pc:docMk/>
            <pc:sldMk cId="1180890514" sldId="274"/>
            <ac:spMk id="3" creationId="{0F757631-C701-5E43-1962-A5268DCF0639}"/>
          </ac:spMkLst>
        </pc:spChg>
        <pc:spChg chg="add del">
          <ac:chgData name="Yosef Zumer" userId="86a9986c7352856b" providerId="LiveId" clId="{13F5EE44-9812-42DE-8CA2-188D274BF5B3}" dt="2023-06-16T11:19:14.360" v="4655" actId="26606"/>
          <ac:spMkLst>
            <pc:docMk/>
            <pc:sldMk cId="1180890514" sldId="274"/>
            <ac:spMk id="7" creationId="{3346177D-ADC4-4968-B747-5CFCD390B5B9}"/>
          </ac:spMkLst>
        </pc:spChg>
        <pc:spChg chg="add del">
          <ac:chgData name="Yosef Zumer" userId="86a9986c7352856b" providerId="LiveId" clId="{13F5EE44-9812-42DE-8CA2-188D274BF5B3}" dt="2023-06-16T11:19:14.360" v="4655" actId="26606"/>
          <ac:spMkLst>
            <pc:docMk/>
            <pc:sldMk cId="1180890514" sldId="274"/>
            <ac:spMk id="8" creationId="{0844A943-BF79-4FEA-ABB1-3BD54D236606}"/>
          </ac:spMkLst>
        </pc:spChg>
        <pc:spChg chg="add del">
          <ac:chgData name="Yosef Zumer" userId="86a9986c7352856b" providerId="LiveId" clId="{13F5EE44-9812-42DE-8CA2-188D274BF5B3}" dt="2023-06-16T11:19:14.360" v="4655" actId="26606"/>
          <ac:spMkLst>
            <pc:docMk/>
            <pc:sldMk cId="1180890514" sldId="274"/>
            <ac:spMk id="9" creationId="{6437CC72-F4A8-4DC3-AFAB-D22C482C8100}"/>
          </ac:spMkLst>
        </pc:spChg>
        <pc:spChg chg="add del">
          <ac:chgData name="Yosef Zumer" userId="86a9986c7352856b" providerId="LiveId" clId="{13F5EE44-9812-42DE-8CA2-188D274BF5B3}" dt="2023-06-16T11:19:09.602" v="4653" actId="26606"/>
          <ac:spMkLst>
            <pc:docMk/>
            <pc:sldMk cId="1180890514" sldId="274"/>
            <ac:spMk id="10" creationId="{979E27D9-03C7-44E2-9FF8-15D0C8506AF7}"/>
          </ac:spMkLst>
        </pc:spChg>
        <pc:spChg chg="add del">
          <ac:chgData name="Yosef Zumer" userId="86a9986c7352856b" providerId="LiveId" clId="{13F5EE44-9812-42DE-8CA2-188D274BF5B3}" dt="2023-06-16T14:37:39.651" v="4674" actId="26606"/>
          <ac:spMkLst>
            <pc:docMk/>
            <pc:sldMk cId="1180890514" sldId="274"/>
            <ac:spMk id="11" creationId="{3346177D-ADC4-4968-B747-5CFCD390B5B9}"/>
          </ac:spMkLst>
        </pc:spChg>
        <pc:spChg chg="add del">
          <ac:chgData name="Yosef Zumer" userId="86a9986c7352856b" providerId="LiveId" clId="{13F5EE44-9812-42DE-8CA2-188D274BF5B3}" dt="2023-06-16T11:19:09.602" v="4653" actId="26606"/>
          <ac:spMkLst>
            <pc:docMk/>
            <pc:sldMk cId="1180890514" sldId="274"/>
            <ac:spMk id="12" creationId="{EEBF1590-3B36-48EE-A89D-3B6F3CB256AB}"/>
          </ac:spMkLst>
        </pc:spChg>
        <pc:spChg chg="add del">
          <ac:chgData name="Yosef Zumer" userId="86a9986c7352856b" providerId="LiveId" clId="{13F5EE44-9812-42DE-8CA2-188D274BF5B3}" dt="2023-06-16T14:37:39.651" v="4674" actId="26606"/>
          <ac:spMkLst>
            <pc:docMk/>
            <pc:sldMk cId="1180890514" sldId="274"/>
            <ac:spMk id="13" creationId="{0844A943-BF79-4FEA-ABB1-3BD54D236606}"/>
          </ac:spMkLst>
        </pc:spChg>
        <pc:spChg chg="add del">
          <ac:chgData name="Yosef Zumer" userId="86a9986c7352856b" providerId="LiveId" clId="{13F5EE44-9812-42DE-8CA2-188D274BF5B3}" dt="2023-06-16T11:19:09.602" v="4653" actId="26606"/>
          <ac:spMkLst>
            <pc:docMk/>
            <pc:sldMk cId="1180890514" sldId="274"/>
            <ac:spMk id="14" creationId="{AC8F6C8C-AB5A-4548-942D-E3FD40ACBC49}"/>
          </ac:spMkLst>
        </pc:spChg>
        <pc:spChg chg="add del">
          <ac:chgData name="Yosef Zumer" userId="86a9986c7352856b" providerId="LiveId" clId="{13F5EE44-9812-42DE-8CA2-188D274BF5B3}" dt="2023-06-16T14:37:39.651" v="4674" actId="26606"/>
          <ac:spMkLst>
            <pc:docMk/>
            <pc:sldMk cId="1180890514" sldId="274"/>
            <ac:spMk id="15" creationId="{6437CC72-F4A8-4DC3-AFAB-D22C482C8100}"/>
          </ac:spMkLst>
        </pc:spChg>
        <pc:spChg chg="add del">
          <ac:chgData name="Yosef Zumer" userId="86a9986c7352856b" providerId="LiveId" clId="{13F5EE44-9812-42DE-8CA2-188D274BF5B3}" dt="2023-06-16T14:38:54.298" v="4686" actId="26606"/>
          <ac:spMkLst>
            <pc:docMk/>
            <pc:sldMk cId="1180890514" sldId="274"/>
            <ac:spMk id="16" creationId="{3346177D-ADC4-4968-B747-5CFCD390B5B9}"/>
          </ac:spMkLst>
        </pc:spChg>
        <pc:spChg chg="add del">
          <ac:chgData name="Yosef Zumer" userId="86a9986c7352856b" providerId="LiveId" clId="{13F5EE44-9812-42DE-8CA2-188D274BF5B3}" dt="2023-06-16T14:38:54.298" v="4686" actId="26606"/>
          <ac:spMkLst>
            <pc:docMk/>
            <pc:sldMk cId="1180890514" sldId="274"/>
            <ac:spMk id="17" creationId="{0844A943-BF79-4FEA-ABB1-3BD54D236606}"/>
          </ac:spMkLst>
        </pc:spChg>
        <pc:spChg chg="add del">
          <ac:chgData name="Yosef Zumer" userId="86a9986c7352856b" providerId="LiveId" clId="{13F5EE44-9812-42DE-8CA2-188D274BF5B3}" dt="2023-06-16T14:38:54.298" v="4686" actId="26606"/>
          <ac:spMkLst>
            <pc:docMk/>
            <pc:sldMk cId="1180890514" sldId="274"/>
            <ac:spMk id="18" creationId="{6437CC72-F4A8-4DC3-AFAB-D22C482C8100}"/>
          </ac:spMkLst>
        </pc:spChg>
        <pc:spChg chg="add del">
          <ac:chgData name="Yosef Zumer" userId="86a9986c7352856b" providerId="LiveId" clId="{13F5EE44-9812-42DE-8CA2-188D274BF5B3}" dt="2023-06-16T14:41:30.554" v="4711" actId="26606"/>
          <ac:spMkLst>
            <pc:docMk/>
            <pc:sldMk cId="1180890514" sldId="274"/>
            <ac:spMk id="19" creationId="{979E27D9-03C7-44E2-9FF8-15D0C8506AF7}"/>
          </ac:spMkLst>
        </pc:spChg>
        <pc:spChg chg="add del">
          <ac:chgData name="Yosef Zumer" userId="86a9986c7352856b" providerId="LiveId" clId="{13F5EE44-9812-42DE-8CA2-188D274BF5B3}" dt="2023-06-16T14:41:30.554" v="4711" actId="26606"/>
          <ac:spMkLst>
            <pc:docMk/>
            <pc:sldMk cId="1180890514" sldId="274"/>
            <ac:spMk id="20" creationId="{EEBF1590-3B36-48EE-A89D-3B6F3CB256AB}"/>
          </ac:spMkLst>
        </pc:spChg>
        <pc:spChg chg="add del">
          <ac:chgData name="Yosef Zumer" userId="86a9986c7352856b" providerId="LiveId" clId="{13F5EE44-9812-42DE-8CA2-188D274BF5B3}" dt="2023-06-16T14:41:30.554" v="4711" actId="26606"/>
          <ac:spMkLst>
            <pc:docMk/>
            <pc:sldMk cId="1180890514" sldId="274"/>
            <ac:spMk id="21" creationId="{AC8F6C8C-AB5A-4548-942D-E3FD40ACBC49}"/>
          </ac:spMkLst>
        </pc:spChg>
        <pc:picChg chg="add mod ord">
          <ac:chgData name="Yosef Zumer" userId="86a9986c7352856b" providerId="LiveId" clId="{13F5EE44-9812-42DE-8CA2-188D274BF5B3}" dt="2023-06-16T14:41:30.554" v="4711" actId="26606"/>
          <ac:picMkLst>
            <pc:docMk/>
            <pc:sldMk cId="1180890514" sldId="274"/>
            <ac:picMk id="5" creationId="{0FD1FB4B-AFD4-87FC-9946-9E2958078A9D}"/>
          </ac:picMkLst>
        </pc:picChg>
      </pc:sldChg>
      <pc:sldChg chg="addSp delSp modSp add del mod">
        <pc:chgData name="Yosef Zumer" userId="86a9986c7352856b" providerId="LiveId" clId="{13F5EE44-9812-42DE-8CA2-188D274BF5B3}" dt="2023-06-16T11:10:59.702" v="4143" actId="2696"/>
        <pc:sldMkLst>
          <pc:docMk/>
          <pc:sldMk cId="2715638761" sldId="275"/>
        </pc:sldMkLst>
        <pc:spChg chg="add mod">
          <ac:chgData name="Yosef Zumer" userId="86a9986c7352856b" providerId="LiveId" clId="{13F5EE44-9812-42DE-8CA2-188D274BF5B3}" dt="2023-06-11T12:34:12.603" v="4121" actId="20577"/>
          <ac:spMkLst>
            <pc:docMk/>
            <pc:sldMk cId="2715638761" sldId="275"/>
            <ac:spMk id="3" creationId="{A127EC16-06C9-C7CD-984A-C85085778E19}"/>
          </ac:spMkLst>
        </pc:spChg>
        <pc:picChg chg="del">
          <ac:chgData name="Yosef Zumer" userId="86a9986c7352856b" providerId="LiveId" clId="{13F5EE44-9812-42DE-8CA2-188D274BF5B3}" dt="2023-06-11T12:33:58.124" v="4098" actId="478"/>
          <ac:picMkLst>
            <pc:docMk/>
            <pc:sldMk cId="2715638761" sldId="275"/>
            <ac:picMk id="5" creationId="{0BBA6272-007A-8841-4FAF-45CD4B8B606D}"/>
          </ac:picMkLst>
        </pc:picChg>
      </pc:sldChg>
      <pc:sldChg chg="addSp delSp modSp add mod setBg">
        <pc:chgData name="Yosef Zumer" userId="86a9986c7352856b" providerId="LiveId" clId="{13F5EE44-9812-42DE-8CA2-188D274BF5B3}" dt="2023-06-16T11:18:08.537" v="4644" actId="26606"/>
        <pc:sldMkLst>
          <pc:docMk/>
          <pc:sldMk cId="2489331259" sldId="276"/>
        </pc:sldMkLst>
        <pc:spChg chg="mod">
          <ac:chgData name="Yosef Zumer" userId="86a9986c7352856b" providerId="LiveId" clId="{13F5EE44-9812-42DE-8CA2-188D274BF5B3}" dt="2023-06-16T11:18:08.537" v="4644" actId="26606"/>
          <ac:spMkLst>
            <pc:docMk/>
            <pc:sldMk cId="2489331259" sldId="276"/>
            <ac:spMk id="2" creationId="{14856905-0C72-6815-C670-E8BB12932E0B}"/>
          </ac:spMkLst>
        </pc:spChg>
        <pc:spChg chg="add">
          <ac:chgData name="Yosef Zumer" userId="86a9986c7352856b" providerId="LiveId" clId="{13F5EE44-9812-42DE-8CA2-188D274BF5B3}" dt="2023-06-16T11:18:08.537" v="4644" actId="26606"/>
          <ac:spMkLst>
            <pc:docMk/>
            <pc:sldMk cId="2489331259" sldId="276"/>
            <ac:spMk id="9" creationId="{A8384FB5-9ADC-4DDC-881B-597D56F5B15D}"/>
          </ac:spMkLst>
        </pc:spChg>
        <pc:spChg chg="add">
          <ac:chgData name="Yosef Zumer" userId="86a9986c7352856b" providerId="LiveId" clId="{13F5EE44-9812-42DE-8CA2-188D274BF5B3}" dt="2023-06-16T11:18:08.537" v="4644" actId="26606"/>
          <ac:spMkLst>
            <pc:docMk/>
            <pc:sldMk cId="2489331259" sldId="276"/>
            <ac:spMk id="11" creationId="{1199E1B1-A8C0-4FE8-A5A8-1CB41D69F857}"/>
          </ac:spMkLst>
        </pc:spChg>
        <pc:spChg chg="add">
          <ac:chgData name="Yosef Zumer" userId="86a9986c7352856b" providerId="LiveId" clId="{13F5EE44-9812-42DE-8CA2-188D274BF5B3}" dt="2023-06-16T11:18:08.537" v="4644" actId="26606"/>
          <ac:spMkLst>
            <pc:docMk/>
            <pc:sldMk cId="2489331259" sldId="276"/>
            <ac:spMk id="13" creationId="{84A8DE83-DE75-4B41-9DB4-A7EC0B0DEC0B}"/>
          </ac:spMkLst>
        </pc:spChg>
        <pc:spChg chg="add">
          <ac:chgData name="Yosef Zumer" userId="86a9986c7352856b" providerId="LiveId" clId="{13F5EE44-9812-42DE-8CA2-188D274BF5B3}" dt="2023-06-16T11:18:08.537" v="4644" actId="26606"/>
          <ac:spMkLst>
            <pc:docMk/>
            <pc:sldMk cId="2489331259" sldId="276"/>
            <ac:spMk id="15" creationId="{A7009A0A-BEF5-4EAC-AF15-E4F9F002E239}"/>
          </ac:spMkLst>
        </pc:spChg>
        <pc:picChg chg="add mod">
          <ac:chgData name="Yosef Zumer" userId="86a9986c7352856b" providerId="LiveId" clId="{13F5EE44-9812-42DE-8CA2-188D274BF5B3}" dt="2023-06-16T11:18:08.537" v="4644" actId="26606"/>
          <ac:picMkLst>
            <pc:docMk/>
            <pc:sldMk cId="2489331259" sldId="276"/>
            <ac:picMk id="4" creationId="{D6073E62-D45B-A952-A1C2-3A9D16A067FD}"/>
          </ac:picMkLst>
        </pc:picChg>
        <pc:picChg chg="del">
          <ac:chgData name="Yosef Zumer" userId="86a9986c7352856b" providerId="LiveId" clId="{13F5EE44-9812-42DE-8CA2-188D274BF5B3}" dt="2023-06-16T10:58:55.845" v="4124" actId="478"/>
          <ac:picMkLst>
            <pc:docMk/>
            <pc:sldMk cId="2489331259" sldId="276"/>
            <ac:picMk id="5" creationId="{0BBA6272-007A-8841-4FAF-45CD4B8B606D}"/>
          </ac:picMkLst>
        </pc:picChg>
      </pc:sldChg>
      <pc:sldChg chg="addSp delSp modSp add mod setBg">
        <pc:chgData name="Yosef Zumer" userId="86a9986c7352856b" providerId="LiveId" clId="{13F5EE44-9812-42DE-8CA2-188D274BF5B3}" dt="2023-06-16T11:17:52.047" v="4643" actId="26606"/>
        <pc:sldMkLst>
          <pc:docMk/>
          <pc:sldMk cId="3042814833" sldId="277"/>
        </pc:sldMkLst>
        <pc:spChg chg="del">
          <ac:chgData name="Yosef Zumer" userId="86a9986c7352856b" providerId="LiveId" clId="{13F5EE44-9812-42DE-8CA2-188D274BF5B3}" dt="2023-06-16T11:17:32.550" v="4637" actId="478"/>
          <ac:spMkLst>
            <pc:docMk/>
            <pc:sldMk cId="3042814833" sldId="277"/>
            <ac:spMk id="2" creationId="{CC1286C7-AF79-CD8B-93ED-76EE7CECD20A}"/>
          </ac:spMkLst>
        </pc:spChg>
        <pc:spChg chg="del">
          <ac:chgData name="Yosef Zumer" userId="86a9986c7352856b" providerId="LiveId" clId="{13F5EE44-9812-42DE-8CA2-188D274BF5B3}" dt="2023-06-16T11:17:10.744" v="4631" actId="478"/>
          <ac:spMkLst>
            <pc:docMk/>
            <pc:sldMk cId="3042814833" sldId="277"/>
            <ac:spMk id="3" creationId="{345585DF-B794-20B4-1CC8-30E1DC036532}"/>
          </ac:spMkLst>
        </pc:spChg>
        <pc:spChg chg="add del mod">
          <ac:chgData name="Yosef Zumer" userId="86a9986c7352856b" providerId="LiveId" clId="{13F5EE44-9812-42DE-8CA2-188D274BF5B3}" dt="2023-06-16T11:17:15.330" v="4633" actId="478"/>
          <ac:spMkLst>
            <pc:docMk/>
            <pc:sldMk cId="3042814833" sldId="277"/>
            <ac:spMk id="5" creationId="{EDC0C4AB-B123-208A-AE11-EFA642BAF7FE}"/>
          </ac:spMkLst>
        </pc:spChg>
        <pc:spChg chg="add del mod">
          <ac:chgData name="Yosef Zumer" userId="86a9986c7352856b" providerId="LiveId" clId="{13F5EE44-9812-42DE-8CA2-188D274BF5B3}" dt="2023-06-16T11:17:36.677" v="4638" actId="478"/>
          <ac:spMkLst>
            <pc:docMk/>
            <pc:sldMk cId="3042814833" sldId="277"/>
            <ac:spMk id="9" creationId="{1EF8C254-FF3E-4E3B-EE99-75FA4D7DEC34}"/>
          </ac:spMkLst>
        </pc:spChg>
        <pc:spChg chg="add">
          <ac:chgData name="Yosef Zumer" userId="86a9986c7352856b" providerId="LiveId" clId="{13F5EE44-9812-42DE-8CA2-188D274BF5B3}" dt="2023-06-16T11:17:52.047" v="4643" actId="26606"/>
          <ac:spMkLst>
            <pc:docMk/>
            <pc:sldMk cId="3042814833" sldId="277"/>
            <ac:spMk id="10" creationId="{32BC26D8-82FB-445E-AA49-62A77D7C1EE0}"/>
          </ac:spMkLst>
        </pc:spChg>
        <pc:spChg chg="add">
          <ac:chgData name="Yosef Zumer" userId="86a9986c7352856b" providerId="LiveId" clId="{13F5EE44-9812-42DE-8CA2-188D274BF5B3}" dt="2023-06-16T11:17:52.047" v="4643" actId="26606"/>
          <ac:spMkLst>
            <pc:docMk/>
            <pc:sldMk cId="3042814833" sldId="277"/>
            <ac:spMk id="11" creationId="{CB44330D-EA18-4254-AA95-EB49948539B8}"/>
          </ac:spMkLst>
        </pc:spChg>
        <pc:spChg chg="add del">
          <ac:chgData name="Yosef Zumer" userId="86a9986c7352856b" providerId="LiveId" clId="{13F5EE44-9812-42DE-8CA2-188D274BF5B3}" dt="2023-06-16T11:17:50.259" v="4640" actId="26606"/>
          <ac:spMkLst>
            <pc:docMk/>
            <pc:sldMk cId="3042814833" sldId="277"/>
            <ac:spMk id="12" creationId="{32BC26D8-82FB-445E-AA49-62A77D7C1EE0}"/>
          </ac:spMkLst>
        </pc:spChg>
        <pc:spChg chg="add del">
          <ac:chgData name="Yosef Zumer" userId="86a9986c7352856b" providerId="LiveId" clId="{13F5EE44-9812-42DE-8CA2-188D274BF5B3}" dt="2023-06-16T11:17:50.259" v="4640" actId="26606"/>
          <ac:spMkLst>
            <pc:docMk/>
            <pc:sldMk cId="3042814833" sldId="277"/>
            <ac:spMk id="14" creationId="{CB44330D-EA18-4254-AA95-EB49948539B8}"/>
          </ac:spMkLst>
        </pc:spChg>
        <pc:picChg chg="add mod ord">
          <ac:chgData name="Yosef Zumer" userId="86a9986c7352856b" providerId="LiveId" clId="{13F5EE44-9812-42DE-8CA2-188D274BF5B3}" dt="2023-06-16T11:17:52.047" v="4643" actId="26606"/>
          <ac:picMkLst>
            <pc:docMk/>
            <pc:sldMk cId="3042814833" sldId="277"/>
            <ac:picMk id="7" creationId="{DF4E4FF5-7342-EE91-8917-7416D869152D}"/>
          </ac:picMkLst>
        </pc:picChg>
      </pc:sldChg>
      <pc:sldChg chg="addSp delSp modSp add mod ord addAnim">
        <pc:chgData name="Yosef Zumer" userId="86a9986c7352856b" providerId="LiveId" clId="{13F5EE44-9812-42DE-8CA2-188D274BF5B3}" dt="2023-06-18T12:31:31.857" v="6936" actId="20577"/>
        <pc:sldMkLst>
          <pc:docMk/>
          <pc:sldMk cId="14494868" sldId="278"/>
        </pc:sldMkLst>
        <pc:spChg chg="mod">
          <ac:chgData name="Yosef Zumer" userId="86a9986c7352856b" providerId="LiveId" clId="{13F5EE44-9812-42DE-8CA2-188D274BF5B3}" dt="2023-06-16T14:44:05.455" v="4737" actId="26606"/>
          <ac:spMkLst>
            <pc:docMk/>
            <pc:sldMk cId="14494868" sldId="278"/>
            <ac:spMk id="2" creationId="{CC1286C7-AF79-CD8B-93ED-76EE7CECD20A}"/>
          </ac:spMkLst>
        </pc:spChg>
        <pc:spChg chg="del mod">
          <ac:chgData name="Yosef Zumer" userId="86a9986c7352856b" providerId="LiveId" clId="{13F5EE44-9812-42DE-8CA2-188D274BF5B3}" dt="2023-06-18T12:28:57.857" v="6671"/>
          <ac:spMkLst>
            <pc:docMk/>
            <pc:sldMk cId="14494868" sldId="278"/>
            <ac:spMk id="3" creationId="{345585DF-B794-20B4-1CC8-30E1DC036532}"/>
          </ac:spMkLst>
        </pc:spChg>
        <pc:spChg chg="add mod">
          <ac:chgData name="Yosef Zumer" userId="86a9986c7352856b" providerId="LiveId" clId="{13F5EE44-9812-42DE-8CA2-188D274BF5B3}" dt="2023-06-18T12:31:31.857" v="6936" actId="20577"/>
          <ac:spMkLst>
            <pc:docMk/>
            <pc:sldMk cId="14494868" sldId="278"/>
            <ac:spMk id="4" creationId="{ECF05BE4-F3D0-859D-41BF-18E3CCF4AD29}"/>
          </ac:spMkLst>
        </pc:spChg>
        <pc:spChg chg="del">
          <ac:chgData name="Yosef Zumer" userId="86a9986c7352856b" providerId="LiveId" clId="{13F5EE44-9812-42DE-8CA2-188D274BF5B3}" dt="2023-06-16T14:44:05.455" v="4737" actId="26606"/>
          <ac:spMkLst>
            <pc:docMk/>
            <pc:sldMk cId="14494868" sldId="278"/>
            <ac:spMk id="7" creationId="{3B2E3793-BFE6-45A2-9B7B-E18844431C99}"/>
          </ac:spMkLst>
        </pc:spChg>
        <pc:spChg chg="del">
          <ac:chgData name="Yosef Zumer" userId="86a9986c7352856b" providerId="LiveId" clId="{13F5EE44-9812-42DE-8CA2-188D274BF5B3}" dt="2023-06-16T14:44:05.455" v="4737" actId="26606"/>
          <ac:spMkLst>
            <pc:docMk/>
            <pc:sldMk cId="14494868" sldId="278"/>
            <ac:spMk id="8" creationId="{1B15ED52-F352-441B-82BF-E0EA34836D08}"/>
          </ac:spMkLst>
        </pc:spChg>
        <pc:spChg chg="del">
          <ac:chgData name="Yosef Zumer" userId="86a9986c7352856b" providerId="LiveId" clId="{13F5EE44-9812-42DE-8CA2-188D274BF5B3}" dt="2023-06-16T14:44:05.455" v="4737" actId="26606"/>
          <ac:spMkLst>
            <pc:docMk/>
            <pc:sldMk cId="14494868" sldId="278"/>
            <ac:spMk id="12" creationId="{BC4C4868-CB8F-4AF9-9CDB-8108F2C19B67}"/>
          </ac:spMkLst>
        </pc:spChg>
        <pc:spChg chg="del">
          <ac:chgData name="Yosef Zumer" userId="86a9986c7352856b" providerId="LiveId" clId="{13F5EE44-9812-42DE-8CA2-188D274BF5B3}" dt="2023-06-16T14:44:05.455" v="4737" actId="26606"/>
          <ac:spMkLst>
            <pc:docMk/>
            <pc:sldMk cId="14494868" sldId="278"/>
            <ac:spMk id="14" creationId="{375E0459-6403-40CD-989D-56A4407CA12E}"/>
          </ac:spMkLst>
        </pc:spChg>
        <pc:spChg chg="del">
          <ac:chgData name="Yosef Zumer" userId="86a9986c7352856b" providerId="LiveId" clId="{13F5EE44-9812-42DE-8CA2-188D274BF5B3}" dt="2023-06-16T14:44:05.455" v="4737" actId="26606"/>
          <ac:spMkLst>
            <pc:docMk/>
            <pc:sldMk cId="14494868" sldId="278"/>
            <ac:spMk id="16" creationId="{53E5B1A8-3AC9-4BD1-9BBC-78CA94F2D1BA}"/>
          </ac:spMkLst>
        </pc:spChg>
        <pc:spChg chg="add">
          <ac:chgData name="Yosef Zumer" userId="86a9986c7352856b" providerId="LiveId" clId="{13F5EE44-9812-42DE-8CA2-188D274BF5B3}" dt="2023-06-16T14:44:05.455" v="4737" actId="26606"/>
          <ac:spMkLst>
            <pc:docMk/>
            <pc:sldMk cId="14494868" sldId="278"/>
            <ac:spMk id="21" creationId="{1B15ED52-F352-441B-82BF-E0EA34836D08}"/>
          </ac:spMkLst>
        </pc:spChg>
        <pc:spChg chg="add">
          <ac:chgData name="Yosef Zumer" userId="86a9986c7352856b" providerId="LiveId" clId="{13F5EE44-9812-42DE-8CA2-188D274BF5B3}" dt="2023-06-16T14:44:05.455" v="4737" actId="26606"/>
          <ac:spMkLst>
            <pc:docMk/>
            <pc:sldMk cId="14494868" sldId="278"/>
            <ac:spMk id="23" creationId="{3B2E3793-BFE6-45A2-9B7B-E18844431C99}"/>
          </ac:spMkLst>
        </pc:spChg>
        <pc:spChg chg="add">
          <ac:chgData name="Yosef Zumer" userId="86a9986c7352856b" providerId="LiveId" clId="{13F5EE44-9812-42DE-8CA2-188D274BF5B3}" dt="2023-06-16T14:44:05.455" v="4737" actId="26606"/>
          <ac:spMkLst>
            <pc:docMk/>
            <pc:sldMk cId="14494868" sldId="278"/>
            <ac:spMk id="25" creationId="{BC4C4868-CB8F-4AF9-9CDB-8108F2C19B67}"/>
          </ac:spMkLst>
        </pc:spChg>
        <pc:spChg chg="add">
          <ac:chgData name="Yosef Zumer" userId="86a9986c7352856b" providerId="LiveId" clId="{13F5EE44-9812-42DE-8CA2-188D274BF5B3}" dt="2023-06-16T14:44:05.455" v="4737" actId="26606"/>
          <ac:spMkLst>
            <pc:docMk/>
            <pc:sldMk cId="14494868" sldId="278"/>
            <ac:spMk id="27" creationId="{375E0459-6403-40CD-989D-56A4407CA12E}"/>
          </ac:spMkLst>
        </pc:spChg>
        <pc:spChg chg="add">
          <ac:chgData name="Yosef Zumer" userId="86a9986c7352856b" providerId="LiveId" clId="{13F5EE44-9812-42DE-8CA2-188D274BF5B3}" dt="2023-06-16T14:44:05.455" v="4737" actId="26606"/>
          <ac:spMkLst>
            <pc:docMk/>
            <pc:sldMk cId="14494868" sldId="278"/>
            <ac:spMk id="29" creationId="{53E5B1A8-3AC9-4BD1-9BBC-78CA94F2D1BA}"/>
          </ac:spMkLst>
        </pc:spChg>
      </pc:sldChg>
      <pc:sldChg chg="modSp add mod ord">
        <pc:chgData name="Yosef Zumer" userId="86a9986c7352856b" providerId="LiveId" clId="{13F5EE44-9812-42DE-8CA2-188D274BF5B3}" dt="2023-06-18T11:44:10.617" v="5930" actId="20577"/>
        <pc:sldMkLst>
          <pc:docMk/>
          <pc:sldMk cId="1159671871" sldId="279"/>
        </pc:sldMkLst>
        <pc:spChg chg="mod">
          <ac:chgData name="Yosef Zumer" userId="86a9986c7352856b" providerId="LiveId" clId="{13F5EE44-9812-42DE-8CA2-188D274BF5B3}" dt="2023-06-16T14:50:53.483" v="4753" actId="20577"/>
          <ac:spMkLst>
            <pc:docMk/>
            <pc:sldMk cId="1159671871" sldId="279"/>
            <ac:spMk id="2" creationId="{CC1286C7-AF79-CD8B-93ED-76EE7CECD20A}"/>
          </ac:spMkLst>
        </pc:spChg>
        <pc:spChg chg="mod">
          <ac:chgData name="Yosef Zumer" userId="86a9986c7352856b" providerId="LiveId" clId="{13F5EE44-9812-42DE-8CA2-188D274BF5B3}" dt="2023-06-18T11:44:10.617" v="5930" actId="20577"/>
          <ac:spMkLst>
            <pc:docMk/>
            <pc:sldMk cId="1159671871" sldId="279"/>
            <ac:spMk id="3" creationId="{345585DF-B794-20B4-1CC8-30E1DC036532}"/>
          </ac:spMkLst>
        </pc:spChg>
      </pc:sldChg>
      <pc:sldChg chg="addSp modSp add mod ord">
        <pc:chgData name="Yosef Zumer" userId="86a9986c7352856b" providerId="LiveId" clId="{13F5EE44-9812-42DE-8CA2-188D274BF5B3}" dt="2023-06-16T15:00:16.419" v="4941" actId="1076"/>
        <pc:sldMkLst>
          <pc:docMk/>
          <pc:sldMk cId="2784214490" sldId="280"/>
        </pc:sldMkLst>
        <pc:spChg chg="mod">
          <ac:chgData name="Yosef Zumer" userId="86a9986c7352856b" providerId="LiveId" clId="{13F5EE44-9812-42DE-8CA2-188D274BF5B3}" dt="2023-06-16T14:51:42.835" v="4773" actId="20577"/>
          <ac:spMkLst>
            <pc:docMk/>
            <pc:sldMk cId="2784214490" sldId="280"/>
            <ac:spMk id="2" creationId="{CC1286C7-AF79-CD8B-93ED-76EE7CECD20A}"/>
          </ac:spMkLst>
        </pc:spChg>
        <pc:spChg chg="mod">
          <ac:chgData name="Yosef Zumer" userId="86a9986c7352856b" providerId="LiveId" clId="{13F5EE44-9812-42DE-8CA2-188D274BF5B3}" dt="2023-06-16T14:59:21.060" v="4937" actId="20577"/>
          <ac:spMkLst>
            <pc:docMk/>
            <pc:sldMk cId="2784214490" sldId="280"/>
            <ac:spMk id="3" creationId="{345585DF-B794-20B4-1CC8-30E1DC036532}"/>
          </ac:spMkLst>
        </pc:spChg>
        <pc:picChg chg="add mod">
          <ac:chgData name="Yosef Zumer" userId="86a9986c7352856b" providerId="LiveId" clId="{13F5EE44-9812-42DE-8CA2-188D274BF5B3}" dt="2023-06-16T15:00:16.419" v="4941" actId="1076"/>
          <ac:picMkLst>
            <pc:docMk/>
            <pc:sldMk cId="2784214490" sldId="280"/>
            <ac:picMk id="5" creationId="{52A7B8B6-D6A1-47EB-84E2-AE88997CA02D}"/>
          </ac:picMkLst>
        </pc:picChg>
      </pc:sldChg>
      <pc:sldChg chg="delSp modSp add mod">
        <pc:chgData name="Yosef Zumer" userId="86a9986c7352856b" providerId="LiveId" clId="{13F5EE44-9812-42DE-8CA2-188D274BF5B3}" dt="2023-06-18T08:43:44.371" v="4981" actId="20577"/>
        <pc:sldMkLst>
          <pc:docMk/>
          <pc:sldMk cId="3014919986" sldId="281"/>
        </pc:sldMkLst>
        <pc:spChg chg="mod">
          <ac:chgData name="Yosef Zumer" userId="86a9986c7352856b" providerId="LiveId" clId="{13F5EE44-9812-42DE-8CA2-188D274BF5B3}" dt="2023-06-18T08:43:44.371" v="4981" actId="20577"/>
          <ac:spMkLst>
            <pc:docMk/>
            <pc:sldMk cId="3014919986" sldId="281"/>
            <ac:spMk id="2" creationId="{540AF27E-BDC2-6339-F1F6-45991CDAB714}"/>
          </ac:spMkLst>
        </pc:spChg>
        <pc:spChg chg="del mod">
          <ac:chgData name="Yosef Zumer" userId="86a9986c7352856b" providerId="LiveId" clId="{13F5EE44-9812-42DE-8CA2-188D274BF5B3}" dt="2023-06-18T08:43:12.293" v="4977" actId="478"/>
          <ac:spMkLst>
            <pc:docMk/>
            <pc:sldMk cId="3014919986" sldId="281"/>
            <ac:spMk id="3" creationId="{BFACBA91-3FBB-4E72-624F-68881BACD483}"/>
          </ac:spMkLst>
        </pc:spChg>
      </pc:sldChg>
      <pc:sldChg chg="delSp modSp add mod">
        <pc:chgData name="Yosef Zumer" userId="86a9986c7352856b" providerId="LiveId" clId="{13F5EE44-9812-42DE-8CA2-188D274BF5B3}" dt="2023-06-18T12:36:40.101" v="7304" actId="27636"/>
        <pc:sldMkLst>
          <pc:docMk/>
          <pc:sldMk cId="3363201085" sldId="282"/>
        </pc:sldMkLst>
        <pc:spChg chg="mod">
          <ac:chgData name="Yosef Zumer" userId="86a9986c7352856b" providerId="LiveId" clId="{13F5EE44-9812-42DE-8CA2-188D274BF5B3}" dt="2023-06-18T08:44:14.350" v="4998" actId="20577"/>
          <ac:spMkLst>
            <pc:docMk/>
            <pc:sldMk cId="3363201085" sldId="282"/>
            <ac:spMk id="2" creationId="{CC1286C7-AF79-CD8B-93ED-76EE7CECD20A}"/>
          </ac:spMkLst>
        </pc:spChg>
        <pc:spChg chg="mod">
          <ac:chgData name="Yosef Zumer" userId="86a9986c7352856b" providerId="LiveId" clId="{13F5EE44-9812-42DE-8CA2-188D274BF5B3}" dt="2023-06-18T12:36:40.101" v="7304" actId="27636"/>
          <ac:spMkLst>
            <pc:docMk/>
            <pc:sldMk cId="3363201085" sldId="282"/>
            <ac:spMk id="3" creationId="{345585DF-B794-20B4-1CC8-30E1DC036532}"/>
          </ac:spMkLst>
        </pc:spChg>
        <pc:picChg chg="del">
          <ac:chgData name="Yosef Zumer" userId="86a9986c7352856b" providerId="LiveId" clId="{13F5EE44-9812-42DE-8CA2-188D274BF5B3}" dt="2023-06-18T08:44:04.952" v="4984" actId="478"/>
          <ac:picMkLst>
            <pc:docMk/>
            <pc:sldMk cId="3363201085" sldId="282"/>
            <ac:picMk id="5" creationId="{52A7B8B6-D6A1-47EB-84E2-AE88997CA02D}"/>
          </ac:picMkLst>
        </pc:picChg>
      </pc:sldChg>
      <pc:sldChg chg="addSp delSp modSp add mod">
        <pc:chgData name="Yosef Zumer" userId="86a9986c7352856b" providerId="LiveId" clId="{13F5EE44-9812-42DE-8CA2-188D274BF5B3}" dt="2023-06-18T12:15:44.259" v="6375" actId="20577"/>
        <pc:sldMkLst>
          <pc:docMk/>
          <pc:sldMk cId="3100364381" sldId="283"/>
        </pc:sldMkLst>
        <pc:spChg chg="mod">
          <ac:chgData name="Yosef Zumer" userId="86a9986c7352856b" providerId="LiveId" clId="{13F5EE44-9812-42DE-8CA2-188D274BF5B3}" dt="2023-06-18T12:15:44.259" v="6375" actId="20577"/>
          <ac:spMkLst>
            <pc:docMk/>
            <pc:sldMk cId="3100364381" sldId="283"/>
            <ac:spMk id="2" creationId="{CC1286C7-AF79-CD8B-93ED-76EE7CECD20A}"/>
          </ac:spMkLst>
        </pc:spChg>
        <pc:spChg chg="del mod">
          <ac:chgData name="Yosef Zumer" userId="86a9986c7352856b" providerId="LiveId" clId="{13F5EE44-9812-42DE-8CA2-188D274BF5B3}" dt="2023-06-18T12:14:31.206" v="6354" actId="478"/>
          <ac:spMkLst>
            <pc:docMk/>
            <pc:sldMk cId="3100364381" sldId="283"/>
            <ac:spMk id="3" creationId="{345585DF-B794-20B4-1CC8-30E1DC036532}"/>
          </ac:spMkLst>
        </pc:spChg>
        <pc:spChg chg="del">
          <ac:chgData name="Yosef Zumer" userId="86a9986c7352856b" providerId="LiveId" clId="{13F5EE44-9812-42DE-8CA2-188D274BF5B3}" dt="2023-06-18T12:14:44.315" v="6358" actId="26606"/>
          <ac:spMkLst>
            <pc:docMk/>
            <pc:sldMk cId="3100364381" sldId="283"/>
            <ac:spMk id="21" creationId="{1B15ED52-F352-441B-82BF-E0EA34836D08}"/>
          </ac:spMkLst>
        </pc:spChg>
        <pc:spChg chg="del">
          <ac:chgData name="Yosef Zumer" userId="86a9986c7352856b" providerId="LiveId" clId="{13F5EE44-9812-42DE-8CA2-188D274BF5B3}" dt="2023-06-18T12:14:44.315" v="6358" actId="26606"/>
          <ac:spMkLst>
            <pc:docMk/>
            <pc:sldMk cId="3100364381" sldId="283"/>
            <ac:spMk id="23" creationId="{3B2E3793-BFE6-45A2-9B7B-E18844431C99}"/>
          </ac:spMkLst>
        </pc:spChg>
        <pc:spChg chg="del">
          <ac:chgData name="Yosef Zumer" userId="86a9986c7352856b" providerId="LiveId" clId="{13F5EE44-9812-42DE-8CA2-188D274BF5B3}" dt="2023-06-18T12:14:44.315" v="6358" actId="26606"/>
          <ac:spMkLst>
            <pc:docMk/>
            <pc:sldMk cId="3100364381" sldId="283"/>
            <ac:spMk id="25" creationId="{BC4C4868-CB8F-4AF9-9CDB-8108F2C19B67}"/>
          </ac:spMkLst>
        </pc:spChg>
        <pc:spChg chg="del">
          <ac:chgData name="Yosef Zumer" userId="86a9986c7352856b" providerId="LiveId" clId="{13F5EE44-9812-42DE-8CA2-188D274BF5B3}" dt="2023-06-18T12:14:44.315" v="6358" actId="26606"/>
          <ac:spMkLst>
            <pc:docMk/>
            <pc:sldMk cId="3100364381" sldId="283"/>
            <ac:spMk id="27" creationId="{375E0459-6403-40CD-989D-56A4407CA12E}"/>
          </ac:spMkLst>
        </pc:spChg>
        <pc:spChg chg="del">
          <ac:chgData name="Yosef Zumer" userId="86a9986c7352856b" providerId="LiveId" clId="{13F5EE44-9812-42DE-8CA2-188D274BF5B3}" dt="2023-06-18T12:14:44.315" v="6358" actId="26606"/>
          <ac:spMkLst>
            <pc:docMk/>
            <pc:sldMk cId="3100364381" sldId="283"/>
            <ac:spMk id="29" creationId="{53E5B1A8-3AC9-4BD1-9BBC-78CA94F2D1BA}"/>
          </ac:spMkLst>
        </pc:spChg>
        <pc:spChg chg="add del">
          <ac:chgData name="Yosef Zumer" userId="86a9986c7352856b" providerId="LiveId" clId="{13F5EE44-9812-42DE-8CA2-188D274BF5B3}" dt="2023-06-18T12:15:36.839" v="6371" actId="26606"/>
          <ac:spMkLst>
            <pc:docMk/>
            <pc:sldMk cId="3100364381" sldId="283"/>
            <ac:spMk id="34" creationId="{A8384FB5-9ADC-4DDC-881B-597D56F5B15D}"/>
          </ac:spMkLst>
        </pc:spChg>
        <pc:spChg chg="add del">
          <ac:chgData name="Yosef Zumer" userId="86a9986c7352856b" providerId="LiveId" clId="{13F5EE44-9812-42DE-8CA2-188D274BF5B3}" dt="2023-06-18T12:15:36.839" v="6371" actId="26606"/>
          <ac:spMkLst>
            <pc:docMk/>
            <pc:sldMk cId="3100364381" sldId="283"/>
            <ac:spMk id="36" creationId="{91E5A9A7-95C6-4F4F-B00E-C82E07FE62EF}"/>
          </ac:spMkLst>
        </pc:spChg>
        <pc:spChg chg="add del">
          <ac:chgData name="Yosef Zumer" userId="86a9986c7352856b" providerId="LiveId" clId="{13F5EE44-9812-42DE-8CA2-188D274BF5B3}" dt="2023-06-18T12:15:36.839" v="6371" actId="26606"/>
          <ac:spMkLst>
            <pc:docMk/>
            <pc:sldMk cId="3100364381" sldId="283"/>
            <ac:spMk id="38" creationId="{D07DD2DE-F619-49DD-B5E7-03A290FF4ED1}"/>
          </ac:spMkLst>
        </pc:spChg>
        <pc:spChg chg="add del">
          <ac:chgData name="Yosef Zumer" userId="86a9986c7352856b" providerId="LiveId" clId="{13F5EE44-9812-42DE-8CA2-188D274BF5B3}" dt="2023-06-18T12:15:36.839" v="6371" actId="26606"/>
          <ac:spMkLst>
            <pc:docMk/>
            <pc:sldMk cId="3100364381" sldId="283"/>
            <ac:spMk id="40" creationId="{85149191-5F60-4A28-AAFF-039F96B0F3EC}"/>
          </ac:spMkLst>
        </pc:spChg>
        <pc:spChg chg="add del">
          <ac:chgData name="Yosef Zumer" userId="86a9986c7352856b" providerId="LiveId" clId="{13F5EE44-9812-42DE-8CA2-188D274BF5B3}" dt="2023-06-18T12:15:36.839" v="6371" actId="26606"/>
          <ac:spMkLst>
            <pc:docMk/>
            <pc:sldMk cId="3100364381" sldId="283"/>
            <ac:spMk id="42" creationId="{F8260ED5-17F7-4158-B241-D51DD4CF1B7E}"/>
          </ac:spMkLst>
        </pc:spChg>
        <pc:spChg chg="add del">
          <ac:chgData name="Yosef Zumer" userId="86a9986c7352856b" providerId="LiveId" clId="{13F5EE44-9812-42DE-8CA2-188D274BF5B3}" dt="2023-06-18T12:15:36.839" v="6371" actId="26606"/>
          <ac:spMkLst>
            <pc:docMk/>
            <pc:sldMk cId="3100364381" sldId="283"/>
            <ac:spMk id="47" creationId="{A4E37431-20F0-4DD6-84A9-ED2B644943A2}"/>
          </ac:spMkLst>
        </pc:spChg>
        <pc:spChg chg="add del">
          <ac:chgData name="Yosef Zumer" userId="86a9986c7352856b" providerId="LiveId" clId="{13F5EE44-9812-42DE-8CA2-188D274BF5B3}" dt="2023-06-18T12:15:36.839" v="6371" actId="26606"/>
          <ac:spMkLst>
            <pc:docMk/>
            <pc:sldMk cId="3100364381" sldId="283"/>
            <ac:spMk id="49" creationId="{0AE98B72-66C6-4AB4-AF0D-BA830DE86393}"/>
          </ac:spMkLst>
        </pc:spChg>
        <pc:spChg chg="add del">
          <ac:chgData name="Yosef Zumer" userId="86a9986c7352856b" providerId="LiveId" clId="{13F5EE44-9812-42DE-8CA2-188D274BF5B3}" dt="2023-06-18T12:15:36.839" v="6371" actId="26606"/>
          <ac:spMkLst>
            <pc:docMk/>
            <pc:sldMk cId="3100364381" sldId="283"/>
            <ac:spMk id="51" creationId="{407EAFC6-733F-403D-BB4D-05A3A28742F1}"/>
          </ac:spMkLst>
        </pc:spChg>
        <pc:spChg chg="add del">
          <ac:chgData name="Yosef Zumer" userId="86a9986c7352856b" providerId="LiveId" clId="{13F5EE44-9812-42DE-8CA2-188D274BF5B3}" dt="2023-06-18T12:15:36.839" v="6371" actId="26606"/>
          <ac:spMkLst>
            <pc:docMk/>
            <pc:sldMk cId="3100364381" sldId="283"/>
            <ac:spMk id="53" creationId="{17A36730-4CB0-4F61-AD11-A44C9765833F}"/>
          </ac:spMkLst>
        </pc:spChg>
        <pc:spChg chg="add del">
          <ac:chgData name="Yosef Zumer" userId="86a9986c7352856b" providerId="LiveId" clId="{13F5EE44-9812-42DE-8CA2-188D274BF5B3}" dt="2023-06-18T12:15:36.839" v="6371" actId="26606"/>
          <ac:spMkLst>
            <pc:docMk/>
            <pc:sldMk cId="3100364381" sldId="283"/>
            <ac:spMk id="55" creationId="{C69C79E1-F916-4929-A4F3-DE763D4BFA57}"/>
          </ac:spMkLst>
        </pc:spChg>
        <pc:spChg chg="add del">
          <ac:chgData name="Yosef Zumer" userId="86a9986c7352856b" providerId="LiveId" clId="{13F5EE44-9812-42DE-8CA2-188D274BF5B3}" dt="2023-06-18T12:15:36.839" v="6371" actId="26606"/>
          <ac:spMkLst>
            <pc:docMk/>
            <pc:sldMk cId="3100364381" sldId="283"/>
            <ac:spMk id="57" creationId="{767334AB-16BD-4EC7-8C6B-4B5171600933}"/>
          </ac:spMkLst>
        </pc:spChg>
        <pc:picChg chg="add mod">
          <ac:chgData name="Yosef Zumer" userId="86a9986c7352856b" providerId="LiveId" clId="{13F5EE44-9812-42DE-8CA2-188D274BF5B3}" dt="2023-06-18T12:15:36.839" v="6371" actId="26606"/>
          <ac:picMkLst>
            <pc:docMk/>
            <pc:sldMk cId="3100364381" sldId="283"/>
            <ac:picMk id="5" creationId="{9E7A5850-1585-9B5D-13F4-64C86D7BB89E}"/>
          </ac:picMkLst>
        </pc:picChg>
      </pc:sldChg>
      <pc:sldChg chg="addSp delSp modSp add mod ord">
        <pc:chgData name="Yosef Zumer" userId="86a9986c7352856b" providerId="LiveId" clId="{13F5EE44-9812-42DE-8CA2-188D274BF5B3}" dt="2023-06-18T11:32:26.132" v="5401" actId="1036"/>
        <pc:sldMkLst>
          <pc:docMk/>
          <pc:sldMk cId="2976509361" sldId="284"/>
        </pc:sldMkLst>
        <pc:spChg chg="mod">
          <ac:chgData name="Yosef Zumer" userId="86a9986c7352856b" providerId="LiveId" clId="{13F5EE44-9812-42DE-8CA2-188D274BF5B3}" dt="2023-06-18T11:29:09.529" v="5186" actId="20577"/>
          <ac:spMkLst>
            <pc:docMk/>
            <pc:sldMk cId="2976509361" sldId="284"/>
            <ac:spMk id="2" creationId="{14856905-0C72-6815-C670-E8BB12932E0B}"/>
          </ac:spMkLst>
        </pc:spChg>
        <pc:spChg chg="add mod">
          <ac:chgData name="Yosef Zumer" userId="86a9986c7352856b" providerId="LiveId" clId="{13F5EE44-9812-42DE-8CA2-188D274BF5B3}" dt="2023-06-18T11:32:19.806" v="5361" actId="1076"/>
          <ac:spMkLst>
            <pc:docMk/>
            <pc:sldMk cId="2976509361" sldId="284"/>
            <ac:spMk id="8" creationId="{C2D00CB9-2E9C-25AC-EFA7-5641B463A6B0}"/>
          </ac:spMkLst>
        </pc:spChg>
        <pc:picChg chg="del mod">
          <ac:chgData name="Yosef Zumer" userId="86a9986c7352856b" providerId="LiveId" clId="{13F5EE44-9812-42DE-8CA2-188D274BF5B3}" dt="2023-06-18T11:29:11.775" v="5188" actId="478"/>
          <ac:picMkLst>
            <pc:docMk/>
            <pc:sldMk cId="2976509361" sldId="284"/>
            <ac:picMk id="4" creationId="{D6073E62-D45B-A952-A1C2-3A9D16A067FD}"/>
          </ac:picMkLst>
        </pc:picChg>
        <pc:picChg chg="add del mod">
          <ac:chgData name="Yosef Zumer" userId="86a9986c7352856b" providerId="LiveId" clId="{13F5EE44-9812-42DE-8CA2-188D274BF5B3}" dt="2023-06-18T11:29:46.253" v="5192" actId="478"/>
          <ac:picMkLst>
            <pc:docMk/>
            <pc:sldMk cId="2976509361" sldId="284"/>
            <ac:picMk id="5" creationId="{17EF00DD-DC0C-E681-C33C-EDFB304BBAB5}"/>
          </ac:picMkLst>
        </pc:picChg>
        <pc:picChg chg="add mod modCrop">
          <ac:chgData name="Yosef Zumer" userId="86a9986c7352856b" providerId="LiveId" clId="{13F5EE44-9812-42DE-8CA2-188D274BF5B3}" dt="2023-06-18T11:32:26.132" v="5401" actId="1036"/>
          <ac:picMkLst>
            <pc:docMk/>
            <pc:sldMk cId="2976509361" sldId="284"/>
            <ac:picMk id="7" creationId="{D6BF3CAF-C82F-FD8A-005F-CA58F9B28CBB}"/>
          </ac:picMkLst>
        </pc:picChg>
      </pc:sldChg>
      <pc:sldChg chg="add del">
        <pc:chgData name="Yosef Zumer" userId="86a9986c7352856b" providerId="LiveId" clId="{13F5EE44-9812-42DE-8CA2-188D274BF5B3}" dt="2023-06-18T11:28:58.275" v="5177" actId="47"/>
        <pc:sldMkLst>
          <pc:docMk/>
          <pc:sldMk cId="3920032602" sldId="284"/>
        </pc:sldMkLst>
      </pc:sldChg>
      <pc:sldChg chg="addSp delSp modSp add mod">
        <pc:chgData name="Yosef Zumer" userId="86a9986c7352856b" providerId="LiveId" clId="{13F5EE44-9812-42DE-8CA2-188D274BF5B3}" dt="2023-06-18T11:45:25.111" v="5937" actId="1076"/>
        <pc:sldMkLst>
          <pc:docMk/>
          <pc:sldMk cId="513445017" sldId="285"/>
        </pc:sldMkLst>
        <pc:spChg chg="del">
          <ac:chgData name="Yosef Zumer" userId="86a9986c7352856b" providerId="LiveId" clId="{13F5EE44-9812-42DE-8CA2-188D274BF5B3}" dt="2023-06-18T11:45:11.368" v="5932" actId="478"/>
          <ac:spMkLst>
            <pc:docMk/>
            <pc:sldMk cId="513445017" sldId="285"/>
            <ac:spMk id="3" creationId="{345585DF-B794-20B4-1CC8-30E1DC036532}"/>
          </ac:spMkLst>
        </pc:spChg>
        <pc:spChg chg="add del mod">
          <ac:chgData name="Yosef Zumer" userId="86a9986c7352856b" providerId="LiveId" clId="{13F5EE44-9812-42DE-8CA2-188D274BF5B3}" dt="2023-06-18T11:45:13.895" v="5933" actId="478"/>
          <ac:spMkLst>
            <pc:docMk/>
            <pc:sldMk cId="513445017" sldId="285"/>
            <ac:spMk id="5" creationId="{ED4A290F-5D4A-B728-BECB-E046B15B6FB0}"/>
          </ac:spMkLst>
        </pc:spChg>
        <pc:picChg chg="add mod">
          <ac:chgData name="Yosef Zumer" userId="86a9986c7352856b" providerId="LiveId" clId="{13F5EE44-9812-42DE-8CA2-188D274BF5B3}" dt="2023-06-18T11:45:25.111" v="5937" actId="1076"/>
          <ac:picMkLst>
            <pc:docMk/>
            <pc:sldMk cId="513445017" sldId="285"/>
            <ac:picMk id="7" creationId="{20E7D2B7-D6C7-7773-5FF7-8C094B17D4D2}"/>
          </ac:picMkLst>
        </pc:picChg>
      </pc:sldChg>
      <pc:sldChg chg="addSp delSp modSp add mod">
        <pc:chgData name="Yosef Zumer" userId="86a9986c7352856b" providerId="LiveId" clId="{13F5EE44-9812-42DE-8CA2-188D274BF5B3}" dt="2023-06-18T12:28:44.013" v="6670" actId="20577"/>
        <pc:sldMkLst>
          <pc:docMk/>
          <pc:sldMk cId="3311053813" sldId="286"/>
        </pc:sldMkLst>
        <pc:spChg chg="mod">
          <ac:chgData name="Yosef Zumer" userId="86a9986c7352856b" providerId="LiveId" clId="{13F5EE44-9812-42DE-8CA2-188D274BF5B3}" dt="2023-06-18T11:53:20.661" v="5943"/>
          <ac:spMkLst>
            <pc:docMk/>
            <pc:sldMk cId="3311053813" sldId="286"/>
            <ac:spMk id="2" creationId="{CC1286C7-AF79-CD8B-93ED-76EE7CECD20A}"/>
          </ac:spMkLst>
        </pc:spChg>
        <pc:spChg chg="add mod">
          <ac:chgData name="Yosef Zumer" userId="86a9986c7352856b" providerId="LiveId" clId="{13F5EE44-9812-42DE-8CA2-188D274BF5B3}" dt="2023-06-18T12:28:44.013" v="6670" actId="20577"/>
          <ac:spMkLst>
            <pc:docMk/>
            <pc:sldMk cId="3311053813" sldId="286"/>
            <ac:spMk id="3" creationId="{FD47CD36-84C4-8B3D-0429-06DEA9440FA9}"/>
          </ac:spMkLst>
        </pc:spChg>
        <pc:spChg chg="add mod">
          <ac:chgData name="Yosef Zumer" userId="86a9986c7352856b" providerId="LiveId" clId="{13F5EE44-9812-42DE-8CA2-188D274BF5B3}" dt="2023-06-18T12:02:09.502" v="6351" actId="1037"/>
          <ac:spMkLst>
            <pc:docMk/>
            <pc:sldMk cId="3311053813" sldId="286"/>
            <ac:spMk id="12" creationId="{D0994B6B-7D31-5C12-5ED6-D5290CEB2F7C}"/>
          </ac:spMkLst>
        </pc:spChg>
        <pc:picChg chg="add mod">
          <ac:chgData name="Yosef Zumer" userId="86a9986c7352856b" providerId="LiveId" clId="{13F5EE44-9812-42DE-8CA2-188D274BF5B3}" dt="2023-06-18T12:01:55.138" v="6287" actId="1037"/>
          <ac:picMkLst>
            <pc:docMk/>
            <pc:sldMk cId="3311053813" sldId="286"/>
            <ac:picMk id="5" creationId="{345F9240-F16D-06DB-2156-6A8DD5290D9B}"/>
          </ac:picMkLst>
        </pc:picChg>
        <pc:picChg chg="del">
          <ac:chgData name="Yosef Zumer" userId="86a9986c7352856b" providerId="LiveId" clId="{13F5EE44-9812-42DE-8CA2-188D274BF5B3}" dt="2023-06-18T11:53:28.882" v="5944" actId="478"/>
          <ac:picMkLst>
            <pc:docMk/>
            <pc:sldMk cId="3311053813" sldId="286"/>
            <ac:picMk id="7" creationId="{20E7D2B7-D6C7-7773-5FF7-8C094B17D4D2}"/>
          </ac:picMkLst>
        </pc:picChg>
        <pc:picChg chg="add mod">
          <ac:chgData name="Yosef Zumer" userId="86a9986c7352856b" providerId="LiveId" clId="{13F5EE44-9812-42DE-8CA2-188D274BF5B3}" dt="2023-06-18T12:02:02.770" v="6323" actId="1037"/>
          <ac:picMkLst>
            <pc:docMk/>
            <pc:sldMk cId="3311053813" sldId="286"/>
            <ac:picMk id="8" creationId="{9AC9D07B-B6C0-9570-EA09-86B687E385DC}"/>
          </ac:picMkLst>
        </pc:picChg>
        <pc:cxnChg chg="add mod">
          <ac:chgData name="Yosef Zumer" userId="86a9986c7352856b" providerId="LiveId" clId="{13F5EE44-9812-42DE-8CA2-188D274BF5B3}" dt="2023-06-18T12:01:57.958" v="6298" actId="1037"/>
          <ac:cxnSpMkLst>
            <pc:docMk/>
            <pc:sldMk cId="3311053813" sldId="286"/>
            <ac:cxnSpMk id="10" creationId="{DAC1ED8A-A2BA-9F63-D6CB-26A4B466DA6A}"/>
          </ac:cxnSpMkLst>
        </pc:cxnChg>
        <pc:cxnChg chg="add mod">
          <ac:chgData name="Yosef Zumer" userId="86a9986c7352856b" providerId="LiveId" clId="{13F5EE44-9812-42DE-8CA2-188D274BF5B3}" dt="2023-06-18T12:02:05.611" v="6335" actId="1037"/>
          <ac:cxnSpMkLst>
            <pc:docMk/>
            <pc:sldMk cId="3311053813" sldId="286"/>
            <ac:cxnSpMk id="11" creationId="{325BDD88-90F2-4A64-71D0-A0CE840F3846}"/>
          </ac:cxnSpMkLst>
        </pc:cxnChg>
      </pc:sldChg>
      <pc:sldChg chg="add del">
        <pc:chgData name="Yosef Zumer" userId="86a9986c7352856b" providerId="LiveId" clId="{13F5EE44-9812-42DE-8CA2-188D274BF5B3}" dt="2023-06-18T12:18:36.559" v="6380" actId="47"/>
        <pc:sldMkLst>
          <pc:docMk/>
          <pc:sldMk cId="1143298886" sldId="287"/>
        </pc:sldMkLst>
      </pc:sldChg>
      <pc:sldChg chg="delSp modSp add mod">
        <pc:chgData name="Yosef Zumer" userId="86a9986c7352856b" providerId="LiveId" clId="{13F5EE44-9812-42DE-8CA2-188D274BF5B3}" dt="2023-06-18T12:26:39.033" v="6665" actId="20577"/>
        <pc:sldMkLst>
          <pc:docMk/>
          <pc:sldMk cId="4047240778" sldId="288"/>
        </pc:sldMkLst>
        <pc:spChg chg="mod">
          <ac:chgData name="Yosef Zumer" userId="86a9986c7352856b" providerId="LiveId" clId="{13F5EE44-9812-42DE-8CA2-188D274BF5B3}" dt="2023-06-18T12:26:39.033" v="6665" actId="20577"/>
          <ac:spMkLst>
            <pc:docMk/>
            <pc:sldMk cId="4047240778" sldId="288"/>
            <ac:spMk id="3" creationId="{FD47CD36-84C4-8B3D-0429-06DEA9440FA9}"/>
          </ac:spMkLst>
        </pc:spChg>
        <pc:spChg chg="del">
          <ac:chgData name="Yosef Zumer" userId="86a9986c7352856b" providerId="LiveId" clId="{13F5EE44-9812-42DE-8CA2-188D274BF5B3}" dt="2023-06-18T12:16:16.470" v="6378" actId="478"/>
          <ac:spMkLst>
            <pc:docMk/>
            <pc:sldMk cId="4047240778" sldId="288"/>
            <ac:spMk id="12" creationId="{D0994B6B-7D31-5C12-5ED6-D5290CEB2F7C}"/>
          </ac:spMkLst>
        </pc:spChg>
        <pc:picChg chg="del">
          <ac:chgData name="Yosef Zumer" userId="86a9986c7352856b" providerId="LiveId" clId="{13F5EE44-9812-42DE-8CA2-188D274BF5B3}" dt="2023-06-18T12:16:16.470" v="6378" actId="478"/>
          <ac:picMkLst>
            <pc:docMk/>
            <pc:sldMk cId="4047240778" sldId="288"/>
            <ac:picMk id="5" creationId="{345F9240-F16D-06DB-2156-6A8DD5290D9B}"/>
          </ac:picMkLst>
        </pc:picChg>
        <pc:picChg chg="del">
          <ac:chgData name="Yosef Zumer" userId="86a9986c7352856b" providerId="LiveId" clId="{13F5EE44-9812-42DE-8CA2-188D274BF5B3}" dt="2023-06-18T12:16:16.470" v="6378" actId="478"/>
          <ac:picMkLst>
            <pc:docMk/>
            <pc:sldMk cId="4047240778" sldId="288"/>
            <ac:picMk id="8" creationId="{9AC9D07B-B6C0-9570-EA09-86B687E385DC}"/>
          </ac:picMkLst>
        </pc:picChg>
        <pc:cxnChg chg="del">
          <ac:chgData name="Yosef Zumer" userId="86a9986c7352856b" providerId="LiveId" clId="{13F5EE44-9812-42DE-8CA2-188D274BF5B3}" dt="2023-06-18T12:16:16.470" v="6378" actId="478"/>
          <ac:cxnSpMkLst>
            <pc:docMk/>
            <pc:sldMk cId="4047240778" sldId="288"/>
            <ac:cxnSpMk id="10" creationId="{DAC1ED8A-A2BA-9F63-D6CB-26A4B466DA6A}"/>
          </ac:cxnSpMkLst>
        </pc:cxnChg>
        <pc:cxnChg chg="del">
          <ac:chgData name="Yosef Zumer" userId="86a9986c7352856b" providerId="LiveId" clId="{13F5EE44-9812-42DE-8CA2-188D274BF5B3}" dt="2023-06-18T12:16:16.470" v="6378" actId="478"/>
          <ac:cxnSpMkLst>
            <pc:docMk/>
            <pc:sldMk cId="4047240778" sldId="288"/>
            <ac:cxnSpMk id="11" creationId="{325BDD88-90F2-4A64-71D0-A0CE840F384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4C130C-5E59-4B52-8948-B1C65A69F06F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0C46D6-1581-40D9-A3E1-86B75C232F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852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C46D6-1581-40D9-A3E1-86B75C232FDD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005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48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7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61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1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6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3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9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4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C46D6-1581-40D9-A3E1-86B75C232FDD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907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8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7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C46D6-1581-40D9-A3E1-86B75C232FD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6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5D5450-E95C-E57D-303D-AB26D6FBA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F198D40-EE34-5006-8AA5-18926B889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5E01602-38F8-D4E5-4C9E-6CD5359F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EFD469-A425-55F8-7876-BC32690E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01E67D-AFEB-9D8C-4D66-7DA6C7B0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853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C803C9-2EF6-91E5-9111-0C490929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7C43355-0A8E-7F11-1BC2-EE6A1DE7B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4B8209-F3D9-7BC2-C92C-6A8061E8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35AE391-F57A-5AF2-2609-1316BEA4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7360C88-A240-ACE2-81CB-AA4FFD9E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983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ACB7FAB-4533-8291-C993-361399422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065CB60-0760-D1BC-3501-48FB25711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6A61EFE-96B0-E0B8-004F-C02C4801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9F59169-657F-1947-CC91-E1B36065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7EAC83C-2FD5-74DC-FB1E-5E253D9C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033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0B8207-6011-DD09-CC7A-5F53B274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232E0BE-4B2F-588A-08D3-CB4EB5460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02F2CAF-B49D-3B62-B4D2-C8C505ED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F51DE4-FAC1-FB87-4B58-C6D9E597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1B7F5A3-A033-DC31-9644-728394DB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441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932029-D813-7179-0501-428C257F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15CB7CB-8B93-6AD9-4F2D-4003941F7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14F0D15-C24F-9BAC-BBAA-0E3691BC1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8A7F7A-9F75-7D7A-98BD-74D8E01F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9F5A5D2-A347-30A3-874B-EADBDC22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70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0BC5596-DFC9-4BB0-DA7C-418EC0A2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4654B19-0B12-3089-8942-A4440BF6D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424163F-F3EC-B3F8-9235-CF96F98C7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F648802-E879-E387-7A05-E8BAB2FF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C8C3D07-C28F-5D77-A269-3871F814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6598253-554F-64C1-80CF-3E79BD18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629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13D66F-ED0A-4670-0ABB-4DC15F1E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3BC56ED-0F2D-42D9-FB83-D3975318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10D40B0-B406-29AE-AB81-BE57CB40A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65A9D15-1A76-835F-CEC0-D968E1DCC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9B40C1D-D233-4EBD-D4B4-616CBAEBA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66189BA-1A36-3612-0776-30E16863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5E6671D-9522-12F9-E21F-32D7B8978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85849F2-C89B-C99A-5AAB-DCA8F83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779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B4E4ED-A4F1-CE2D-5551-A518147D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C1F6ACC-F4EF-647C-D716-9AE47F40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8135288-5CAE-B6F3-0FE0-6F081DD8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F721A76-3D95-8638-5752-9B64013E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498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F66648C-2898-9319-356E-EDF5E9C5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A7695FB-E38D-6DEC-25E8-AFE1B9A8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10FFCF8-DDF4-E8E7-A9F6-34A66085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63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5818C8-E549-C26F-4441-7CB870B2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D1C556E-FCA9-C8A8-0F35-F67F53269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A72694D-F55D-7E73-63DE-584E8A8F6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7276024-D296-26C3-C57E-C8CAB861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CE1D48D-9857-DAB8-2604-851C355E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D487D5F-6FDD-C5C6-2669-42B19597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764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DC9372-9790-35C2-A2DA-2F15C213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808C252-8265-0B66-1AC2-68E2F2E75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EEAF73C-6F26-57ED-3747-9B22C6B2A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2BFFF37-1B3B-4291-1EE6-DC49CE3A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66A52FD-2830-1A6A-A8E0-3115E268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772EA93-6AC1-9E37-3A35-BF33C345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262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52A5A76-626A-FE88-83B2-9FD46FA7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455AB31-40CB-9123-5F6C-F2B33D6B0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62F43A0-EAC2-191D-4693-5CA0F6F33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8BCB-2C38-48A9-97A1-30474F5238BD}" type="datetimeFigureOut">
              <a:rPr lang="he-IL" smtClean="0"/>
              <a:t>ו'/תמוז/תשפ"ג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160559A-45A6-ACBD-D385-E488E5EFD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99AC0C8-1E1D-E04A-8B9E-601A769EA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E0BEF-F201-4C2A-AE72-3733AD71AA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23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7D38682-D6BD-A54C-6BC2-842A58C50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922" y="317391"/>
            <a:ext cx="10593828" cy="101779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300" b="1" dirty="0">
                <a:solidFill>
                  <a:srgbClr val="FFFFFF"/>
                </a:solidFill>
              </a:rPr>
              <a:t>Demystifying loops in smart contracts</a:t>
            </a: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Benjamin Mariano, </a:t>
            </a:r>
            <a:r>
              <a:rPr lang="en-US" sz="2200" b="1" dirty="0" err="1">
                <a:solidFill>
                  <a:srgbClr val="FFFFFF"/>
                </a:solidFill>
              </a:rPr>
              <a:t>Yanju</a:t>
            </a:r>
            <a:r>
              <a:rPr lang="en-US" sz="2200" b="1" dirty="0">
                <a:solidFill>
                  <a:srgbClr val="FFFFFF"/>
                </a:solidFill>
              </a:rPr>
              <a:t> Chen, Yu Feng, </a:t>
            </a:r>
            <a:r>
              <a:rPr lang="en-US" sz="2200" b="1" dirty="0" err="1">
                <a:solidFill>
                  <a:srgbClr val="FFFFFF"/>
                </a:solidFill>
              </a:rPr>
              <a:t>Shuvendu</a:t>
            </a:r>
            <a:r>
              <a:rPr lang="en-US" sz="2200" b="1" dirty="0">
                <a:solidFill>
                  <a:srgbClr val="FFFFFF"/>
                </a:solidFill>
              </a:rPr>
              <a:t> K. Lahiri, and Isil </a:t>
            </a:r>
            <a:r>
              <a:rPr lang="en-US" sz="2200" b="1" dirty="0" err="1">
                <a:solidFill>
                  <a:srgbClr val="FFFFFF"/>
                </a:solidFill>
              </a:rPr>
              <a:t>Dillig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endParaRPr lang="he-IL" sz="4400" b="1" dirty="0">
              <a:solidFill>
                <a:srgbClr val="FFFFFF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1B6EF9C-478B-4E4E-3B6B-8E5C50D89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922" y="3720670"/>
            <a:ext cx="7114157" cy="616380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Presented by Yosef </a:t>
            </a:r>
            <a:r>
              <a:rPr lang="en-US" b="1" dirty="0" err="1">
                <a:solidFill>
                  <a:srgbClr val="FFFFFF"/>
                </a:solidFill>
              </a:rPr>
              <a:t>Zumer</a:t>
            </a:r>
            <a:r>
              <a:rPr lang="en-US" b="1" dirty="0">
                <a:solidFill>
                  <a:srgbClr val="FFFFFF"/>
                </a:solidFill>
              </a:rPr>
              <a:t> and Yossi Weizman</a:t>
            </a:r>
            <a:endParaRPr lang="he-IL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Syntactic analysis of loops 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88% of loops contains collections.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75% of loops have a side-affect on contract state (i.e. involve writes).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33% of loops have control-flow (e.g. if statements).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80% of loops don’t have a constant bound.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13% of loops contains require statement. </a:t>
            </a:r>
          </a:p>
        </p:txBody>
      </p:sp>
    </p:spTree>
    <p:extLst>
      <p:ext uri="{BB962C8B-B14F-4D97-AF65-F5344CB8AC3E}">
        <p14:creationId xmlns:p14="http://schemas.microsoft.com/office/powerpoint/2010/main" val="399658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sz="3200" b="1" dirty="0">
                <a:solidFill>
                  <a:srgbClr val="FFFFFF"/>
                </a:solidFill>
              </a:rPr>
              <a:t>Syntactic analysis of loops 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תמונה 4">
            <a:extLst>
              <a:ext uri="{FF2B5EF4-FFF2-40B4-BE49-F238E27FC236}">
                <a16:creationId xmlns:a16="http://schemas.microsoft.com/office/drawing/2014/main" id="{5ECA5F59-858B-6766-C3BC-C5B27995A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2"/>
          <a:stretch/>
        </p:blipFill>
        <p:spPr>
          <a:xfrm>
            <a:off x="3886200" y="1700213"/>
            <a:ext cx="7037732" cy="4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3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Semantic analysis of loops 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There are four types of data dependencies in loops.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For example: Aggregate array values is covered by the first row in the table.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4 properties aren’t specific enough to find patterns in loops</a:t>
            </a:r>
          </a:p>
        </p:txBody>
      </p:sp>
      <p:pic>
        <p:nvPicPr>
          <p:cNvPr id="4" name="Google Shape;197;p23">
            <a:extLst>
              <a:ext uri="{FF2B5EF4-FFF2-40B4-BE49-F238E27FC236}">
                <a16:creationId xmlns:a16="http://schemas.microsoft.com/office/drawing/2014/main" id="{14CD161E-8B9A-012F-C1F1-EE98F45CE3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2977" y="3761361"/>
            <a:ext cx="5201023" cy="252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13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Semantic analysis of loops 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To better characterize loops, k-means with 6 clusters was used.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For clustering, only 1-sized loops were used.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Loops were converted to dependency graph with 37 features.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From each cluster, 10 samples were manually investigated.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4 main patterns were found.</a:t>
            </a:r>
          </a:p>
        </p:txBody>
      </p:sp>
    </p:spTree>
    <p:extLst>
      <p:ext uri="{BB962C8B-B14F-4D97-AF65-F5344CB8AC3E}">
        <p14:creationId xmlns:p14="http://schemas.microsoft.com/office/powerpoint/2010/main" val="240126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Semantic analysis of loops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K-means</a:t>
            </a:r>
            <a:endParaRPr lang="he-IL" sz="4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BC311E7-CE6D-1C2C-A769-506FB11232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697" y="1790370"/>
                <a:ext cx="10918303" cy="3683358"/>
              </a:xfrm>
            </p:spPr>
            <p:txBody>
              <a:bodyPr anchor="t">
                <a:normAutofit/>
              </a:bodyPr>
              <a:lstStyle/>
              <a:p>
                <a:pPr algn="l" rtl="0"/>
                <a:r>
                  <a:rPr lang="en-US" sz="2000" dirty="0"/>
                  <a:t>Each loop was converted to a dependency graph of type: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000" b="0" dirty="0"/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914400" lvl="2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variables of array indices</a:t>
                </a:r>
              </a:p>
              <a:p>
                <a:pPr marL="914400" lvl="2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variables that are written to</a:t>
                </a:r>
              </a:p>
              <a:p>
                <a:pPr marL="914400" lvl="2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variables that are read from</a:t>
                </a:r>
              </a:p>
              <a:p>
                <a:pPr marL="914400" lvl="2" indent="0" algn="l" rtl="0">
                  <a:buNone/>
                </a:pPr>
                <a:endParaRPr lang="en-US" sz="1600" dirty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Edges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 algn="l" rtl="0"/>
                <a:endParaRPr lang="en-US" sz="1800" dirty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Edges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 algn="l" rtl="0"/>
                <a:endParaRPr lang="en-US" sz="1800" dirty="0"/>
              </a:p>
              <a:p>
                <a:pPr marL="457200" lvl="1" indent="0" algn="l" rtl="0">
                  <a:buNone/>
                </a:pPr>
                <a:endParaRPr lang="en-US" sz="2000" dirty="0"/>
              </a:p>
              <a:p>
                <a:pPr marL="914400" lvl="2" indent="0" algn="l" rtl="0">
                  <a:buNone/>
                </a:pPr>
                <a:endParaRPr lang="en-US" sz="1600" dirty="0"/>
              </a:p>
              <a:p>
                <a:pPr marL="914400" lvl="2" indent="0" algn="l" rtl="0">
                  <a:buNone/>
                </a:pPr>
                <a:endParaRPr lang="en-US" sz="1600" dirty="0"/>
              </a:p>
              <a:p>
                <a:pPr marL="914400" lvl="2" indent="0" algn="l" rtl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BC311E7-CE6D-1C2C-A769-506FB1123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697" y="1790370"/>
                <a:ext cx="10918303" cy="3683358"/>
              </a:xfrm>
              <a:blipFill>
                <a:blip r:embed="rId2"/>
                <a:stretch>
                  <a:fillRect l="-50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90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Semantic analysis of loops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K-means</a:t>
            </a:r>
            <a:endParaRPr lang="he-IL" sz="4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BC311E7-CE6D-1C2C-A769-506FB11232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697" y="1790370"/>
                <a:ext cx="10918303" cy="3683358"/>
              </a:xfrm>
            </p:spPr>
            <p:txBody>
              <a:bodyPr anchor="t">
                <a:normAutofit/>
              </a:bodyPr>
              <a:lstStyle/>
              <a:p>
                <a:pPr algn="l" rtl="0"/>
                <a:r>
                  <a:rPr lang="en-US" sz="2000" dirty="0"/>
                  <a:t>Each loop was converted to a dependency graph of type: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000" b="0" dirty="0"/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914400" lvl="2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variables of array indices</a:t>
                </a:r>
              </a:p>
              <a:p>
                <a:pPr marL="914400" lvl="2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variables that are written to</a:t>
                </a:r>
              </a:p>
              <a:p>
                <a:pPr marL="914400" lvl="2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variables that are read from</a:t>
                </a:r>
              </a:p>
              <a:p>
                <a:pPr marL="914400" lvl="2" indent="0" algn="l" rtl="0">
                  <a:buNone/>
                </a:pPr>
                <a:endParaRPr lang="en-US" sz="1600" dirty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Edges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 algn="l" rtl="0"/>
                <a:endParaRPr lang="en-US" sz="1800" dirty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Edges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 algn="l" rtl="0"/>
                <a:endParaRPr lang="en-US" sz="1800" dirty="0"/>
              </a:p>
              <a:p>
                <a:pPr marL="457200" lvl="1" indent="0" algn="l" rtl="0">
                  <a:buNone/>
                </a:pPr>
                <a:endParaRPr lang="en-US" sz="2000" dirty="0"/>
              </a:p>
              <a:p>
                <a:pPr marL="914400" lvl="2" indent="0" algn="l" rtl="0">
                  <a:buNone/>
                </a:pPr>
                <a:endParaRPr lang="en-US" sz="1600" dirty="0"/>
              </a:p>
              <a:p>
                <a:pPr marL="914400" lvl="2" indent="0" algn="l" rtl="0">
                  <a:buNone/>
                </a:pPr>
                <a:endParaRPr lang="en-US" sz="1600" dirty="0"/>
              </a:p>
              <a:p>
                <a:pPr marL="914400" lvl="2" indent="0" algn="l" rtl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BC311E7-CE6D-1C2C-A769-506FB1123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697" y="1790370"/>
                <a:ext cx="10918303" cy="3683358"/>
              </a:xfrm>
              <a:blipFill>
                <a:blip r:embed="rId2"/>
                <a:stretch>
                  <a:fillRect l="-50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57725D-A1FB-DD32-8A02-E2DACD167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35" y="2627098"/>
            <a:ext cx="4483741" cy="790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243F0-F5B8-489C-9F99-9B5935077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535" y="3429000"/>
            <a:ext cx="3411343" cy="2914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557C9B-86CE-C0B7-71ED-531C2C5B8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229" y="4052442"/>
            <a:ext cx="1618642" cy="20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7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Semantic analysis of loops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K-means</a:t>
            </a:r>
            <a:endParaRPr lang="he-IL" sz="4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BC311E7-CE6D-1C2C-A769-506FB11232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697" y="1790370"/>
                <a:ext cx="10918303" cy="4940630"/>
              </a:xfrm>
            </p:spPr>
            <p:txBody>
              <a:bodyPr anchor="t">
                <a:normAutofit/>
              </a:bodyPr>
              <a:lstStyle/>
              <a:p>
                <a:pPr algn="l" rtl="0"/>
                <a:r>
                  <a:rPr lang="en-US" sz="2000" dirty="0"/>
                  <a:t>Each loop was converted to a dependency graph of type: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000" b="0" dirty="0"/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914400" lvl="2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variables of array indices</a:t>
                </a:r>
              </a:p>
              <a:p>
                <a:pPr marL="914400" lvl="2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variables that are written to</a:t>
                </a:r>
              </a:p>
              <a:p>
                <a:pPr marL="914400" lvl="2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variables that are read from</a:t>
                </a:r>
              </a:p>
              <a:p>
                <a:pPr marL="914400" lvl="2" indent="0" algn="l" rtl="0">
                  <a:buNone/>
                </a:pPr>
                <a:endParaRPr lang="en-US" sz="1600" dirty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Edges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 algn="l" rtl="0"/>
                <a:endParaRPr lang="en-US" sz="1800" dirty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Edges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 algn="l" rtl="0"/>
                <a:endParaRPr lang="en-US" sz="1800" dirty="0"/>
              </a:p>
              <a:p>
                <a:pPr marL="0" indent="0" algn="l" rtl="0">
                  <a:buNone/>
                </a:pPr>
                <a:r>
                  <a:rPr lang="en-US" sz="1800" dirty="0"/>
                  <a:t>Each loop is represented by 37 features.</a:t>
                </a:r>
              </a:p>
              <a:p>
                <a:pPr marL="0" indent="0" algn="l" rtl="0">
                  <a:buNone/>
                </a:pPr>
                <a:r>
                  <a:rPr lang="en-US" sz="1800" dirty="0"/>
                  <a:t>For example: Maximum length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  <a:p>
                <a:pPr marL="457200" lvl="1" indent="0" algn="l" rtl="0">
                  <a:buNone/>
                </a:pPr>
                <a:endParaRPr lang="en-US" sz="2000" dirty="0"/>
              </a:p>
              <a:p>
                <a:pPr marL="457200" lvl="1" indent="0" algn="l" rtl="0">
                  <a:buNone/>
                </a:pPr>
                <a:endParaRPr lang="en-US" sz="2000" dirty="0"/>
              </a:p>
              <a:p>
                <a:pPr marL="457200" lvl="1" indent="0" algn="l" rtl="0">
                  <a:buNone/>
                </a:pPr>
                <a:endParaRPr lang="en-US" sz="2000" dirty="0"/>
              </a:p>
              <a:p>
                <a:pPr marL="914400" lvl="2" indent="0" algn="l" rtl="0">
                  <a:buNone/>
                </a:pPr>
                <a:endParaRPr lang="en-US" sz="1600" dirty="0"/>
              </a:p>
              <a:p>
                <a:pPr marL="914400" lvl="2" indent="0" algn="l" rtl="0">
                  <a:buNone/>
                </a:pPr>
                <a:endParaRPr lang="en-US" sz="1600" dirty="0"/>
              </a:p>
              <a:p>
                <a:pPr marL="914400" lvl="2" indent="0" algn="l" rtl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BC311E7-CE6D-1C2C-A769-506FB1123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697" y="1790370"/>
                <a:ext cx="10918303" cy="4940630"/>
              </a:xfrm>
              <a:blipFill>
                <a:blip r:embed="rId2"/>
                <a:stretch>
                  <a:fillRect l="-503" t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57725D-A1FB-DD32-8A02-E2DACD167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35" y="2627098"/>
            <a:ext cx="4483741" cy="790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243F0-F5B8-489C-9F99-9B5935077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535" y="3429000"/>
            <a:ext cx="3411343" cy="2914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557C9B-86CE-C0B7-71ED-531C2C5B8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229" y="4052442"/>
            <a:ext cx="1618642" cy="20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7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Semantic analysis of loops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Patterns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After manually examine each of k-mean’s clusters, 4 main patterns were found:</a:t>
            </a:r>
          </a:p>
          <a:p>
            <a:pPr algn="l" rtl="0"/>
            <a:endParaRPr lang="en-US" sz="20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Fold – Perform an accumulation over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Map -  Apply a function to elements of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Require – Enforce a predicate over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Zip – Pairwise aggregate collection</a:t>
            </a:r>
          </a:p>
        </p:txBody>
      </p:sp>
    </p:spTree>
    <p:extLst>
      <p:ext uri="{BB962C8B-B14F-4D97-AF65-F5344CB8AC3E}">
        <p14:creationId xmlns:p14="http://schemas.microsoft.com/office/powerpoint/2010/main" val="316345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Semantic analysis of loops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Patterns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After manually examine each of k-mean’s clusters, 4 main patterns were found:</a:t>
            </a:r>
          </a:p>
          <a:p>
            <a:pPr algn="l" rtl="0"/>
            <a:endParaRPr lang="en-US" sz="20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b="1" dirty="0"/>
              <a:t>Fold – Perform an accumulation over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Map -  Apply a function to elements of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Require – Enforce a predicate over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Zip – Pairwise aggregate collection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4C300-7D25-5F6B-90F7-303FAE192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885" y="2632904"/>
            <a:ext cx="4023866" cy="1002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442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Semantic analysis of loops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Patterns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After manually examine each of k-mean’s clusters, 4 main patterns were found:</a:t>
            </a:r>
          </a:p>
          <a:p>
            <a:pPr algn="l" rtl="0"/>
            <a:endParaRPr lang="en-US" sz="20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Fold – Perform an accumulation over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b="1" dirty="0"/>
              <a:t>Map -  Apply a function to elements of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Require – Enforce a predicate over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Zip – Pairwise aggregate collection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3664B-36E8-C3A1-EDE1-F8F5A91C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389" y="2797146"/>
            <a:ext cx="4109832" cy="1101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615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Agenda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9724031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Intro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Loops analysis in Solidity 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Loops – main patterns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Summarizing solidity loops in CONSUL, evaluation and results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Wrap-up 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71384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Semantic analysis of loops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Patterns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After manually examine each of k-mean’s clusters, 4 main patterns were found:</a:t>
            </a:r>
          </a:p>
          <a:p>
            <a:pPr algn="l" rtl="0"/>
            <a:endParaRPr lang="en-US" sz="20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Fold – Perform an accumulation over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Map -  Apply a function to elements of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b="1" dirty="0"/>
              <a:t>Require – Enforce a predicate over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Zip – Pairwise aggregate collection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206BF-6182-78A0-5A9A-21B91B4A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012" y="3089446"/>
            <a:ext cx="4112938" cy="1129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520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Semantic analysis of loops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Patterns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After manually examine each of k-mean’s clusters, 4 main patterns were found:</a:t>
            </a:r>
          </a:p>
          <a:p>
            <a:pPr algn="l" rtl="0"/>
            <a:endParaRPr lang="en-US" sz="20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Fold – Perform an accumulation over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Map -  Apply a function to elements of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Require – Enforce a predicate over a collection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b="1" dirty="0"/>
              <a:t>Zip – Pairwise aggregate collection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000" b="1" dirty="0"/>
          </a:p>
          <a:p>
            <a:pPr marL="457200" indent="-457200" algn="l" rtl="0">
              <a:buFont typeface="+mj-lt"/>
              <a:buAutoNum type="arabicPeriod"/>
            </a:pPr>
            <a:endParaRPr lang="en-US" sz="2000" b="1" dirty="0"/>
          </a:p>
          <a:p>
            <a:pPr marL="0" indent="0" algn="l" rtl="0">
              <a:buNone/>
            </a:pPr>
            <a:r>
              <a:rPr lang="en-US" sz="2000" dirty="0"/>
              <a:t>* Additionally, an arithmetic pattern was found. But it’s rare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EEFAE-B46F-2F1A-EF1E-331FA2853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673" y="3429000"/>
            <a:ext cx="4091169" cy="11417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5568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sz="3200" b="1" dirty="0">
                <a:solidFill>
                  <a:srgbClr val="FFFFFF"/>
                </a:solidFill>
              </a:rPr>
              <a:t>CONSUL DSL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תמונה 4">
            <a:extLst>
              <a:ext uri="{FF2B5EF4-FFF2-40B4-BE49-F238E27FC236}">
                <a16:creationId xmlns:a16="http://schemas.microsoft.com/office/drawing/2014/main" id="{C396C38D-73C8-1A79-AB62-E7E5F5E1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690" y="467208"/>
            <a:ext cx="5331223" cy="5923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6074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sz="3200" b="1" dirty="0">
                <a:solidFill>
                  <a:srgbClr val="FFFFFF"/>
                </a:solidFill>
              </a:rPr>
              <a:t>CONSUL DSL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תמונה 4">
            <a:extLst>
              <a:ext uri="{FF2B5EF4-FFF2-40B4-BE49-F238E27FC236}">
                <a16:creationId xmlns:a16="http://schemas.microsoft.com/office/drawing/2014/main" id="{C396C38D-73C8-1A79-AB62-E7E5F5E1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690" y="467208"/>
            <a:ext cx="5331223" cy="5923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3956DE-4D9C-538E-67D0-DB455F6D5832}"/>
              </a:ext>
            </a:extLst>
          </p:cNvPr>
          <p:cNvSpPr/>
          <p:nvPr/>
        </p:nvSpPr>
        <p:spPr>
          <a:xfrm>
            <a:off x="8166100" y="939800"/>
            <a:ext cx="1574800" cy="254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2CB82-08DA-1539-B09C-DC57AB6E03A5}"/>
              </a:ext>
            </a:extLst>
          </p:cNvPr>
          <p:cNvSpPr txBox="1"/>
          <p:nvPr/>
        </p:nvSpPr>
        <p:spPr>
          <a:xfrm>
            <a:off x="774654" y="3746310"/>
            <a:ext cx="443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/>
              <a:t>Transfer of amount 𝑚2 [𝑖] from the receiver object to address 𝑚1 [𝑖] for all keys 𝑖 satisfying predicate</a:t>
            </a:r>
            <a:r>
              <a:rPr lang="en-US" sz="1400" dirty="0">
                <a:latin typeface="Amasis MT Pro" panose="020F0502020204030204" pitchFamily="18" charset="0"/>
              </a:rPr>
              <a:t> </a:t>
            </a:r>
            <a:r>
              <a:rPr lang="el-GR" sz="1400" dirty="0">
                <a:latin typeface="Amasis MT Pro" panose="020F0502020204030204" pitchFamily="18" charset="0"/>
              </a:rPr>
              <a:t>φ</a:t>
            </a:r>
            <a:endParaRPr lang="en-US" sz="1400" dirty="0">
              <a:latin typeface="Amasis MT Pro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07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sz="3200" b="1" dirty="0">
                <a:solidFill>
                  <a:srgbClr val="FFFFFF"/>
                </a:solidFill>
              </a:rPr>
              <a:t>CONSUL DSL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תמונה 4">
            <a:extLst>
              <a:ext uri="{FF2B5EF4-FFF2-40B4-BE49-F238E27FC236}">
                <a16:creationId xmlns:a16="http://schemas.microsoft.com/office/drawing/2014/main" id="{C396C38D-73C8-1A79-AB62-E7E5F5E1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690" y="467208"/>
            <a:ext cx="5331223" cy="5923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3956DE-4D9C-538E-67D0-DB455F6D5832}"/>
              </a:ext>
            </a:extLst>
          </p:cNvPr>
          <p:cNvSpPr/>
          <p:nvPr/>
        </p:nvSpPr>
        <p:spPr>
          <a:xfrm>
            <a:off x="7261225" y="1901824"/>
            <a:ext cx="1035050" cy="20955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6D522-5D44-965C-C238-ECBA23AA5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41" y="4777818"/>
            <a:ext cx="4791744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97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CONSUL - Nested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Nested behavior is a common pattern in loops.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It uses values of one map as indexes of another map:</a:t>
            </a:r>
          </a:p>
          <a:p>
            <a:pPr algn="l" rtl="0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34417-1FC8-AF5D-D73F-9E088A681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0" y="3120106"/>
            <a:ext cx="6699144" cy="16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15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6073E62-D45B-A952-A1C2-3A9D16A06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749"/>
          <a:stretch/>
        </p:blipFill>
        <p:spPr>
          <a:xfrm>
            <a:off x="432223" y="2953002"/>
            <a:ext cx="11327549" cy="2190498"/>
          </a:xfrm>
          <a:prstGeom prst="rect">
            <a:avLst/>
          </a:prstGeom>
        </p:spPr>
      </p:pic>
      <p:sp>
        <p:nvSpPr>
          <p:cNvPr id="3" name="כותרת 1">
            <a:extLst>
              <a:ext uri="{FF2B5EF4-FFF2-40B4-BE49-F238E27FC236}">
                <a16:creationId xmlns:a16="http://schemas.microsoft.com/office/drawing/2014/main" id="{44268CA0-9EDB-54A6-1606-14BFEAA3AF87}"/>
              </a:ext>
            </a:extLst>
          </p:cNvPr>
          <p:cNvSpPr txBox="1">
            <a:spLocks/>
          </p:cNvSpPr>
          <p:nvPr/>
        </p:nvSpPr>
        <p:spPr>
          <a:xfrm>
            <a:off x="257697" y="1929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CONSUL DSL - Examples </a:t>
            </a:r>
            <a:endParaRPr lang="he-IL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31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SOLIS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2093053" cy="4874692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SOLIS is a tool for automatically synthesizing loop summaries.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It converts Solidity loops into CONSUL summaries.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For each loop, SOLIS searches candidate patterns for conversion.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It performs pruning based on pre-conditions.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Executes the converted code and the original code (bounded).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Compares the output state.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7510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sz="3200" b="1" dirty="0">
                <a:solidFill>
                  <a:srgbClr val="FFFFFF"/>
                </a:solidFill>
              </a:rPr>
              <a:t>SOLIS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9F02A-2EA8-38BE-EAA4-287E7EB5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092" y="3149431"/>
            <a:ext cx="9116061" cy="3305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27617C-24E9-2362-4B4B-7E34B5D93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723" y="1700213"/>
            <a:ext cx="5013809" cy="11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80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5400" b="1" dirty="0">
                <a:solidFill>
                  <a:srgbClr val="FFFFFF"/>
                </a:solidFill>
              </a:rPr>
              <a:t>SOLIS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equivalency check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2093053" cy="4874692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Lastly, SOLIS check the equivalency of a candidate summary (in CONSUL) to the original loop.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SOLIS converts the CONSUL summary back to Solidity.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SOLIS runs both the original loop and the new one k times (both start with the same initial state).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SOLIS compares the state of the original code and the new translated code.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If both states equivalent, then the CONSUL summary is correct.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746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Intro 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9724031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Smart contracts are a hot topic.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Security plays a crucial role in smart contracts.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Therefore, it’s important to analyze the contracts to ensure an expected behavior.</a:t>
            </a:r>
          </a:p>
          <a:p>
            <a:pPr marL="0" indent="0" algn="l" rtl="0">
              <a:buNone/>
            </a:pPr>
            <a:endParaRPr lang="en-US" sz="2000" dirty="0"/>
          </a:p>
          <a:p>
            <a:pPr algn="l" rtl="0"/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245684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SOLIS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equivalency check</a:t>
            </a:r>
            <a:endParaRPr lang="he-IL" sz="4000" b="1" dirty="0">
              <a:solidFill>
                <a:srgbClr val="FFFFFF"/>
              </a:solidFill>
            </a:endParaRPr>
          </a:p>
        </p:txBody>
      </p:sp>
      <p:pic>
        <p:nvPicPr>
          <p:cNvPr id="6" name="Google Shape;298;p33">
            <a:extLst>
              <a:ext uri="{FF2B5EF4-FFF2-40B4-BE49-F238E27FC236}">
                <a16:creationId xmlns:a16="http://schemas.microsoft.com/office/drawing/2014/main" id="{8682C52C-AB70-B0BB-9D8C-374F98D141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6635" y="2024719"/>
            <a:ext cx="7672465" cy="1969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788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solidFill>
                  <a:srgbClr val="FFFFFF"/>
                </a:solidFill>
              </a:rPr>
              <a:t>SOLIS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Compositional Synthesis </a:t>
            </a:r>
            <a:endParaRPr lang="he-IL" sz="3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2093053" cy="4874692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The search space of candidates is exponentially in the number of statements. 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Therefore, instead of converting the whole loop,  we’ll have partial summaries, and then sequence them.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The summary is for each variable which is written in the loop.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</p:txBody>
      </p:sp>
      <p:pic>
        <p:nvPicPr>
          <p:cNvPr id="6" name="Google Shape;310;p34">
            <a:extLst>
              <a:ext uri="{FF2B5EF4-FFF2-40B4-BE49-F238E27FC236}">
                <a16:creationId xmlns:a16="http://schemas.microsoft.com/office/drawing/2014/main" id="{E2372072-9342-C656-9330-0953B3D869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458" y="5021977"/>
            <a:ext cx="3831812" cy="10450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BF80E38-3416-72E4-9A5C-9E39714DC48C}"/>
              </a:ext>
            </a:extLst>
          </p:cNvPr>
          <p:cNvSpPr/>
          <p:nvPr/>
        </p:nvSpPr>
        <p:spPr>
          <a:xfrm>
            <a:off x="3616698" y="5329545"/>
            <a:ext cx="1218537" cy="4299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311;p34">
            <a:extLst>
              <a:ext uri="{FF2B5EF4-FFF2-40B4-BE49-F238E27FC236}">
                <a16:creationId xmlns:a16="http://schemas.microsoft.com/office/drawing/2014/main" id="{2FEFCCD2-28B9-CB25-5634-AE72EE3694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2465" y="5223710"/>
            <a:ext cx="3695700" cy="641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583F799-EFFE-B7DC-E7E8-713F6E87F177}"/>
              </a:ext>
            </a:extLst>
          </p:cNvPr>
          <p:cNvSpPr/>
          <p:nvPr/>
        </p:nvSpPr>
        <p:spPr>
          <a:xfrm>
            <a:off x="8516791" y="5329545"/>
            <a:ext cx="1218537" cy="4299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F1E486-AC9B-720F-C15B-332E17AE6145}"/>
              </a:ext>
            </a:extLst>
          </p:cNvPr>
          <p:cNvSpPr/>
          <p:nvPr/>
        </p:nvSpPr>
        <p:spPr>
          <a:xfrm>
            <a:off x="10006386" y="5223710"/>
            <a:ext cx="1682752" cy="641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Compose together</a:t>
            </a:r>
          </a:p>
        </p:txBody>
      </p:sp>
    </p:spTree>
    <p:extLst>
      <p:ext uri="{BB962C8B-B14F-4D97-AF65-F5344CB8AC3E}">
        <p14:creationId xmlns:p14="http://schemas.microsoft.com/office/powerpoint/2010/main" val="3637168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solidFill>
                  <a:srgbClr val="FFFFFF"/>
                </a:solidFill>
              </a:rPr>
              <a:t>SOLIS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Compositional Synthesis </a:t>
            </a:r>
            <a:endParaRPr lang="he-IL" sz="3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2093053" cy="4874692"/>
          </a:xfrm>
        </p:spPr>
        <p:txBody>
          <a:bodyPr anchor="t">
            <a:normAutofit/>
          </a:bodyPr>
          <a:lstStyle/>
          <a:p>
            <a:pPr marL="0" indent="0" algn="l" rtl="0">
              <a:buNone/>
            </a:pPr>
            <a:r>
              <a:rPr lang="en-US" sz="2000" b="1" u="sng" dirty="0"/>
              <a:t>Advantages</a:t>
            </a:r>
          </a:p>
          <a:p>
            <a:pPr algn="l" rtl="0"/>
            <a:r>
              <a:rPr lang="en-US" sz="2000" dirty="0"/>
              <a:t>Saves runtime</a:t>
            </a:r>
          </a:p>
          <a:p>
            <a:pPr algn="l" rtl="0"/>
            <a:r>
              <a:rPr lang="en-US" sz="2000" dirty="0"/>
              <a:t>Keeps the soundness of the algorithm</a:t>
            </a:r>
          </a:p>
          <a:p>
            <a:pPr algn="l" rtl="0"/>
            <a:endParaRPr lang="en-US" sz="2000" dirty="0"/>
          </a:p>
          <a:p>
            <a:pPr marL="0" indent="0" algn="l" rtl="0">
              <a:buNone/>
            </a:pPr>
            <a:r>
              <a:rPr lang="en-US" sz="2000" b="1" u="sng" dirty="0"/>
              <a:t>Disadvantages </a:t>
            </a:r>
          </a:p>
          <a:p>
            <a:pPr algn="l" rtl="0"/>
            <a:r>
              <a:rPr lang="en-US" sz="2000" dirty="0"/>
              <a:t>Incomplete:</a:t>
            </a:r>
          </a:p>
          <a:p>
            <a:pPr lvl="1" algn="l" rtl="0"/>
            <a:r>
              <a:rPr lang="en-US" sz="1600" dirty="0"/>
              <a:t>For P = S1;S2 </a:t>
            </a:r>
            <a:br>
              <a:rPr lang="en-US" sz="1600" dirty="0"/>
            </a:br>
            <a:r>
              <a:rPr lang="en-US" sz="1600" dirty="0"/>
              <a:t>If S2 depends on S1 </a:t>
            </a:r>
            <a:r>
              <a:rPr lang="en-US" sz="1600" dirty="0">
                <a:sym typeface="Wingdings" panose="05000000000000000000" pitchFamily="2" charset="2"/>
              </a:rPr>
              <a:t>(variables read in S2 are written in S1)  partial summary isn’t possible </a:t>
            </a:r>
            <a:endParaRPr lang="en-US" sz="1600" dirty="0"/>
          </a:p>
          <a:p>
            <a:pPr marL="0" indent="0" algn="l" rtl="0">
              <a:buNone/>
            </a:pPr>
            <a:endParaRPr lang="en-US" sz="2000" dirty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7481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solidFill>
                  <a:srgbClr val="FFFFFF"/>
                </a:solidFill>
              </a:rPr>
              <a:t>SOLIS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Which loops cannot be summarized? </a:t>
            </a:r>
            <a:endParaRPr lang="he-IL" sz="3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2093053" cy="4874692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Group 1: The semantics of the loop aren’t supported by CONSUL </a:t>
            </a:r>
            <a:br>
              <a:rPr lang="en-US" sz="2000" dirty="0"/>
            </a:br>
            <a:r>
              <a:rPr lang="en-US" sz="1800" dirty="0"/>
              <a:t>For example: nested loops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2000" dirty="0"/>
              <a:t>Group 2: Summary fails due to the incomplete decomposition heuristics employed by SOLIS</a:t>
            </a:r>
          </a:p>
          <a:p>
            <a:pPr algn="l" rt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6460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solidFill>
                  <a:srgbClr val="FFFFFF"/>
                </a:solidFill>
              </a:rPr>
              <a:t>SOLIS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Which loops cannot be summarized? </a:t>
            </a:r>
            <a:endParaRPr lang="he-IL" sz="3000" b="1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02F5C2-B880-A725-FB94-77B353D70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462" y="1976702"/>
            <a:ext cx="5065010" cy="98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8338BF-1BC5-2E0A-4458-9DD5F33D4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461" y="3644915"/>
            <a:ext cx="5065011" cy="2223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8019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FFFF"/>
                </a:solidFill>
              </a:rPr>
              <a:t>Results</a:t>
            </a:r>
            <a:endParaRPr lang="he-IL" sz="3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2093053" cy="4874692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56% of loops can be expressed by CONSUL summary.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81% of these summaries are equivalent to the original loop.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The most common summary of a loop is to map operator</a:t>
            </a:r>
          </a:p>
          <a:p>
            <a:pPr algn="l" rtl="0"/>
            <a:endParaRPr lang="en-US" sz="2000" dirty="0"/>
          </a:p>
          <a:p>
            <a:pPr algn="l" rtl="0"/>
            <a:endParaRPr lang="en-US" sz="1800" dirty="0"/>
          </a:p>
        </p:txBody>
      </p:sp>
      <p:pic>
        <p:nvPicPr>
          <p:cNvPr id="4" name="Google Shape;359;p38">
            <a:extLst>
              <a:ext uri="{FF2B5EF4-FFF2-40B4-BE49-F238E27FC236}">
                <a16:creationId xmlns:a16="http://schemas.microsoft.com/office/drawing/2014/main" id="{7B7E3B2F-F5A8-9C73-736B-B612B9D63E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0216" y="1916969"/>
            <a:ext cx="5470534" cy="341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051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FFFF"/>
                </a:solidFill>
              </a:rPr>
              <a:t>Wrap-up</a:t>
            </a:r>
            <a:endParaRPr lang="he-IL" sz="3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2093053" cy="4874692"/>
          </a:xfrm>
        </p:spPr>
        <p:txBody>
          <a:bodyPr anchor="t">
            <a:normAutofit/>
          </a:bodyPr>
          <a:lstStyle/>
          <a:p>
            <a:pPr marL="0" indent="0" algn="l" rtl="0">
              <a:buNone/>
            </a:pPr>
            <a:r>
              <a:rPr lang="en-US" sz="2000" b="1" u="sng" dirty="0"/>
              <a:t>What did we see?</a:t>
            </a:r>
          </a:p>
          <a:p>
            <a:pPr algn="l" rtl="0"/>
            <a:r>
              <a:rPr lang="en-US" sz="2000" dirty="0"/>
              <a:t>Analyzing patterns in loop using static analysis and k-means clustering.</a:t>
            </a:r>
          </a:p>
          <a:p>
            <a:pPr algn="l" rtl="0"/>
            <a:r>
              <a:rPr lang="en-US" sz="2000" dirty="0"/>
              <a:t>CONSUL – a DSL for loops summary in smart contracts.</a:t>
            </a:r>
          </a:p>
          <a:p>
            <a:pPr algn="l" rtl="0"/>
            <a:r>
              <a:rPr lang="en-US" sz="2000" dirty="0"/>
              <a:t>SOLIS – a tool for creating CONSUL summaries from Solidity code.</a:t>
            </a:r>
          </a:p>
          <a:p>
            <a:pPr algn="l" rtl="0"/>
            <a:endParaRPr lang="en-US" sz="2000" dirty="0"/>
          </a:p>
          <a:p>
            <a:pPr marL="0" indent="0" algn="l" rtl="0">
              <a:buNone/>
            </a:pPr>
            <a:r>
              <a:rPr lang="en-US" sz="2000" b="1" u="sng" dirty="0"/>
              <a:t>Key take-aways</a:t>
            </a:r>
          </a:p>
          <a:p>
            <a:pPr algn="l" rtl="0"/>
            <a:r>
              <a:rPr lang="en-US" sz="2000" dirty="0"/>
              <a:t>Loops are common in Solidity and should be considered when analyzing smart contracts.</a:t>
            </a:r>
          </a:p>
          <a:p>
            <a:pPr algn="l" rtl="0"/>
            <a:r>
              <a:rPr lang="en-US" sz="2000" dirty="0"/>
              <a:t>Tools like SOLIS can give better visibility to smart contracts, thus improving security.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1798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BFAAE-8474-225D-38B9-B4B7EC7A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350" y="2339975"/>
            <a:ext cx="4387850" cy="189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2748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Intro 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Solidity is the main language for developing smart contracts.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A common assumption: Loops aren’t common in Solidity.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The researcher have found this is inaccurate.</a:t>
            </a:r>
          </a:p>
          <a:p>
            <a:pPr algn="l" rtl="0"/>
            <a:endParaRPr lang="en-US" sz="2000" dirty="0"/>
          </a:p>
          <a:p>
            <a:pPr algn="l" rtl="0"/>
            <a:r>
              <a:rPr lang="iw-IL" sz="2000" dirty="0"/>
              <a:t>The paper aims to understand the behavior of loops in smart contracts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to enhance security of contracts.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69897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Zoom-out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The researchers collected smart contracts. Many contracts with loops were found.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The researchers analyzed the loops to find common patterns.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A DSL (domain-specific language), CONSUL, was developed that fits most patterns.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The tool SOLIS was developed, which translates Solidity loops to CONSUL.</a:t>
            </a:r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003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Loops prevalence is smart contracts 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Over 20K smart contracts were analyzed, using Slither.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20% of the contracts contain loops.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50% of contracts with &gt;200 lines of code contain loops.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566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Loops prevalence is smart contracts </a:t>
            </a:r>
          </a:p>
        </p:txBody>
      </p:sp>
      <p:pic>
        <p:nvPicPr>
          <p:cNvPr id="6" name="תמונה 6">
            <a:extLst>
              <a:ext uri="{FF2B5EF4-FFF2-40B4-BE49-F238E27FC236}">
                <a16:creationId xmlns:a16="http://schemas.microsoft.com/office/drawing/2014/main" id="{1C3A5252-69D5-FDEF-3C31-B1FFB7075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747638"/>
            <a:ext cx="7347537" cy="53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4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7" y="192938"/>
            <a:ext cx="9895951" cy="103366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rgbClr val="FFFFFF"/>
                </a:solidFill>
              </a:rPr>
              <a:t>Syntactic analysis of loops </a:t>
            </a:r>
            <a:endParaRPr lang="he-IL" sz="4000" b="1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C311E7-CE6D-1C2C-A769-506FB11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97" y="1790370"/>
            <a:ext cx="10918303" cy="3683358"/>
          </a:xfrm>
        </p:spPr>
        <p:txBody>
          <a:bodyPr anchor="t">
            <a:normAutofit/>
          </a:bodyPr>
          <a:lstStyle/>
          <a:p>
            <a:pPr algn="l" rtl="0"/>
            <a:r>
              <a:rPr lang="en-US" sz="2000" dirty="0"/>
              <a:t>Loops are usually small, ~2 lines of code in average.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Nested loops are very rare (&lt;5% of all loops).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Loops have 5 variables in average.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The length of the loop doesn’t significantly affect those proprieties.</a:t>
            </a:r>
          </a:p>
        </p:txBody>
      </p:sp>
    </p:spTree>
    <p:extLst>
      <p:ext uri="{BB962C8B-B14F-4D97-AF65-F5344CB8AC3E}">
        <p14:creationId xmlns:p14="http://schemas.microsoft.com/office/powerpoint/2010/main" val="173730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BE98FF-C42A-5D68-D005-FB22BCA1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sz="3200" b="1" dirty="0">
                <a:solidFill>
                  <a:srgbClr val="FFFFFF"/>
                </a:solidFill>
              </a:rPr>
              <a:t>Syntactic analysis of loops 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תמונה 3">
            <a:extLst>
              <a:ext uri="{FF2B5EF4-FFF2-40B4-BE49-F238E27FC236}">
                <a16:creationId xmlns:a16="http://schemas.microsoft.com/office/drawing/2014/main" id="{42C17D43-EE7C-B939-41A4-3465DD4A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921" y="1000125"/>
            <a:ext cx="365545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199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16237</TotalTime>
  <Words>1373</Words>
  <PresentationFormat>Widescreen</PresentationFormat>
  <Paragraphs>246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Amasis MT Pro</vt:lpstr>
      <vt:lpstr>Arial</vt:lpstr>
      <vt:lpstr>Calibri</vt:lpstr>
      <vt:lpstr>Calibri Light</vt:lpstr>
      <vt:lpstr>Cambria Math</vt:lpstr>
      <vt:lpstr>ערכת נושא Office</vt:lpstr>
      <vt:lpstr>Demystifying loops in smart contracts Benjamin Mariano, Yanju Chen, Yu Feng, Shuvendu K. Lahiri, and Isil Dillig  </vt:lpstr>
      <vt:lpstr>Agenda</vt:lpstr>
      <vt:lpstr>Intro </vt:lpstr>
      <vt:lpstr>Intro </vt:lpstr>
      <vt:lpstr>Zoom-out</vt:lpstr>
      <vt:lpstr>Loops prevalence is smart contracts </vt:lpstr>
      <vt:lpstr>Loops prevalence is smart contracts </vt:lpstr>
      <vt:lpstr>Syntactic analysis of loops </vt:lpstr>
      <vt:lpstr>Syntactic analysis of loops </vt:lpstr>
      <vt:lpstr>Syntactic analysis of loops </vt:lpstr>
      <vt:lpstr>Syntactic analysis of loops </vt:lpstr>
      <vt:lpstr>Semantic analysis of loops </vt:lpstr>
      <vt:lpstr>Semantic analysis of loops </vt:lpstr>
      <vt:lpstr>Semantic analysis of loops  K-means</vt:lpstr>
      <vt:lpstr>Semantic analysis of loops  K-means</vt:lpstr>
      <vt:lpstr>Semantic analysis of loops  K-means</vt:lpstr>
      <vt:lpstr>Semantic analysis of loops  Patterns</vt:lpstr>
      <vt:lpstr>Semantic analysis of loops  Patterns</vt:lpstr>
      <vt:lpstr>Semantic analysis of loops  Patterns</vt:lpstr>
      <vt:lpstr>Semantic analysis of loops  Patterns</vt:lpstr>
      <vt:lpstr>Semantic analysis of loops  Patterns</vt:lpstr>
      <vt:lpstr>CONSUL DSL</vt:lpstr>
      <vt:lpstr>CONSUL DSL</vt:lpstr>
      <vt:lpstr>CONSUL DSL</vt:lpstr>
      <vt:lpstr>CONSUL - Nested</vt:lpstr>
      <vt:lpstr>PowerPoint Presentation</vt:lpstr>
      <vt:lpstr>SOLIS</vt:lpstr>
      <vt:lpstr>SOLIS</vt:lpstr>
      <vt:lpstr>SOLIS equivalency check</vt:lpstr>
      <vt:lpstr>SOLIS equivalency check</vt:lpstr>
      <vt:lpstr>SOLIS Compositional Synthesis </vt:lpstr>
      <vt:lpstr>SOLIS Compositional Synthesis </vt:lpstr>
      <vt:lpstr>SOLIS Which loops cannot be summarized? </vt:lpstr>
      <vt:lpstr>SOLIS Which loops cannot be summarized? </vt:lpstr>
      <vt:lpstr>Results</vt:lpstr>
      <vt:lpstr>Wrap-up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2023-05-30T17:29:34Z</dcterms:created>
  <dcterms:modified xsi:type="dcterms:W3CDTF">2023-06-25T08:29:55Z</dcterms:modified>
</cp:coreProperties>
</file>