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1" r:id="rId3"/>
    <p:sldId id="289" r:id="rId4"/>
    <p:sldId id="267" r:id="rId5"/>
    <p:sldId id="268" r:id="rId6"/>
    <p:sldId id="271" r:id="rId7"/>
    <p:sldId id="272" r:id="rId8"/>
    <p:sldId id="256" r:id="rId9"/>
    <p:sldId id="269" r:id="rId10"/>
    <p:sldId id="257" r:id="rId11"/>
    <p:sldId id="270" r:id="rId12"/>
    <p:sldId id="258" r:id="rId13"/>
    <p:sldId id="259" r:id="rId14"/>
    <p:sldId id="260" r:id="rId15"/>
    <p:sldId id="297" r:id="rId16"/>
    <p:sldId id="298" r:id="rId17"/>
    <p:sldId id="262" r:id="rId18"/>
    <p:sldId id="274" r:id="rId19"/>
    <p:sldId id="263" r:id="rId20"/>
    <p:sldId id="275" r:id="rId21"/>
    <p:sldId id="273" r:id="rId22"/>
    <p:sldId id="276" r:id="rId23"/>
    <p:sldId id="277" r:id="rId24"/>
    <p:sldId id="278" r:id="rId25"/>
    <p:sldId id="287" r:id="rId26"/>
    <p:sldId id="281" r:id="rId27"/>
    <p:sldId id="282" r:id="rId28"/>
    <p:sldId id="283" r:id="rId29"/>
    <p:sldId id="284" r:id="rId30"/>
    <p:sldId id="285" r:id="rId31"/>
    <p:sldId id="286" r:id="rId32"/>
    <p:sldId id="279" r:id="rId33"/>
    <p:sldId id="295" r:id="rId34"/>
    <p:sldId id="296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B9DDE-5A47-4A93-A1E0-6952A6A2C7A4}" v="1881" dt="2021-11-06T22:31:04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6" autoAdjust="0"/>
    <p:restoredTop sz="93172" autoAdjust="0"/>
  </p:normalViewPr>
  <p:slideViewPr>
    <p:cSldViewPr snapToGrid="0">
      <p:cViewPr varScale="1">
        <p:scale>
          <a:sx n="81" d="100"/>
          <a:sy n="81" d="100"/>
        </p:scale>
        <p:origin x="82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val Tal" userId="a5717293-4306-4736-a990-bb95c26bf67c" providerId="ADAL" clId="{550B9DDE-5A47-4A93-A1E0-6952A6A2C7A4}"/>
    <pc:docChg chg="undo redo custSel addSld delSld modSld sldOrd">
      <pc:chgData name="Yuval Tal" userId="a5717293-4306-4736-a990-bb95c26bf67c" providerId="ADAL" clId="{550B9DDE-5A47-4A93-A1E0-6952A6A2C7A4}" dt="2021-11-06T22:31:04.065" v="7951" actId="20577"/>
      <pc:docMkLst>
        <pc:docMk/>
      </pc:docMkLst>
      <pc:sldChg chg="addSp delSp modSp new mod ord setBg">
        <pc:chgData name="Yuval Tal" userId="a5717293-4306-4736-a990-bb95c26bf67c" providerId="ADAL" clId="{550B9DDE-5A47-4A93-A1E0-6952A6A2C7A4}" dt="2021-11-06T20:48:43.756" v="7461" actId="21"/>
        <pc:sldMkLst>
          <pc:docMk/>
          <pc:sldMk cId="1002750352" sldId="256"/>
        </pc:sldMkLst>
        <pc:spChg chg="del mod">
          <ac:chgData name="Yuval Tal" userId="a5717293-4306-4736-a990-bb95c26bf67c" providerId="ADAL" clId="{550B9DDE-5A47-4A93-A1E0-6952A6A2C7A4}" dt="2021-11-06T20:48:08.102" v="7454" actId="478"/>
          <ac:spMkLst>
            <pc:docMk/>
            <pc:sldMk cId="1002750352" sldId="256"/>
            <ac:spMk id="2" creationId="{844B461D-FD5A-4629-B889-E663ED9FF4F8}"/>
          </ac:spMkLst>
        </pc:spChg>
        <pc:spChg chg="del mod">
          <ac:chgData name="Yuval Tal" userId="a5717293-4306-4736-a990-bb95c26bf67c" providerId="ADAL" clId="{550B9DDE-5A47-4A93-A1E0-6952A6A2C7A4}" dt="2021-11-06T20:48:15.542" v="7456" actId="478"/>
          <ac:spMkLst>
            <pc:docMk/>
            <pc:sldMk cId="1002750352" sldId="256"/>
            <ac:spMk id="3" creationId="{481FB8CA-3AF4-4EC2-88D1-1DB51F31E11F}"/>
          </ac:spMkLst>
        </pc:spChg>
        <pc:spChg chg="add mod">
          <ac:chgData name="Yuval Tal" userId="a5717293-4306-4736-a990-bb95c26bf67c" providerId="ADAL" clId="{550B9DDE-5A47-4A93-A1E0-6952A6A2C7A4}" dt="2021-11-06T20:48:23.784" v="7457" actId="1076"/>
          <ac:spMkLst>
            <pc:docMk/>
            <pc:sldMk cId="1002750352" sldId="256"/>
            <ac:spMk id="4" creationId="{58E7B5A8-9017-4C95-8A0F-3C094C532DE1}"/>
          </ac:spMkLst>
        </pc:spChg>
        <pc:spChg chg="add del">
          <ac:chgData name="Yuval Tal" userId="a5717293-4306-4736-a990-bb95c26bf67c" providerId="ADAL" clId="{550B9DDE-5A47-4A93-A1E0-6952A6A2C7A4}" dt="2021-10-24T19:02:44.669" v="7" actId="26606"/>
          <ac:spMkLst>
            <pc:docMk/>
            <pc:sldMk cId="1002750352" sldId="256"/>
            <ac:spMk id="10" creationId="{AA330523-F25B-4007-B3E5-ABB5637D160A}"/>
          </ac:spMkLst>
        </pc:spChg>
        <pc:picChg chg="add del mod modCrop">
          <ac:chgData name="Yuval Tal" userId="a5717293-4306-4736-a990-bb95c26bf67c" providerId="ADAL" clId="{550B9DDE-5A47-4A93-A1E0-6952A6A2C7A4}" dt="2021-11-06T20:48:43.756" v="7461" actId="21"/>
          <ac:picMkLst>
            <pc:docMk/>
            <pc:sldMk cId="1002750352" sldId="256"/>
            <ac:picMk id="5" creationId="{6A09937C-D921-48DF-87F6-69EA255F8666}"/>
          </ac:picMkLst>
        </pc:picChg>
        <pc:picChg chg="add del">
          <ac:chgData name="Yuval Tal" userId="a5717293-4306-4736-a990-bb95c26bf67c" providerId="ADAL" clId="{550B9DDE-5A47-4A93-A1E0-6952A6A2C7A4}" dt="2021-11-06T20:46:42.893" v="7430" actId="22"/>
          <ac:picMkLst>
            <pc:docMk/>
            <pc:sldMk cId="1002750352" sldId="256"/>
            <ac:picMk id="7" creationId="{42F391A9-1ADC-4ABE-AAAB-C58B3F673BB5}"/>
          </ac:picMkLst>
        </pc:picChg>
        <pc:picChg chg="add del mod">
          <ac:chgData name="Yuval Tal" userId="a5717293-4306-4736-a990-bb95c26bf67c" providerId="ADAL" clId="{550B9DDE-5A47-4A93-A1E0-6952A6A2C7A4}" dt="2021-11-06T20:48:43.390" v="7460"/>
          <ac:picMkLst>
            <pc:docMk/>
            <pc:sldMk cId="1002750352" sldId="256"/>
            <ac:picMk id="8" creationId="{A09A6E63-F025-448F-9A0D-035D78DED62C}"/>
          </ac:picMkLst>
        </pc:picChg>
      </pc:sldChg>
      <pc:sldChg chg="addSp modSp new mod ord modAnim">
        <pc:chgData name="Yuval Tal" userId="a5717293-4306-4736-a990-bb95c26bf67c" providerId="ADAL" clId="{550B9DDE-5A47-4A93-A1E0-6952A6A2C7A4}" dt="2021-10-31T09:41:15.794" v="7043" actId="14100"/>
        <pc:sldMkLst>
          <pc:docMk/>
          <pc:sldMk cId="3380443262" sldId="257"/>
        </pc:sldMkLst>
        <pc:spChg chg="add mod">
          <ac:chgData name="Yuval Tal" userId="a5717293-4306-4736-a990-bb95c26bf67c" providerId="ADAL" clId="{550B9DDE-5A47-4A93-A1E0-6952A6A2C7A4}" dt="2021-10-31T09:38:04.672" v="7014" actId="1076"/>
          <ac:spMkLst>
            <pc:docMk/>
            <pc:sldMk cId="3380443262" sldId="257"/>
            <ac:spMk id="4" creationId="{1F999452-ADA8-46F1-8189-7178870AE20F}"/>
          </ac:spMkLst>
        </pc:spChg>
        <pc:spChg chg="add mod">
          <ac:chgData name="Yuval Tal" userId="a5717293-4306-4736-a990-bb95c26bf67c" providerId="ADAL" clId="{550B9DDE-5A47-4A93-A1E0-6952A6A2C7A4}" dt="2021-10-31T09:38:08.732" v="7015" actId="1076"/>
          <ac:spMkLst>
            <pc:docMk/>
            <pc:sldMk cId="3380443262" sldId="257"/>
            <ac:spMk id="7" creationId="{41C55CCD-CE3D-4D77-8C07-BB4E78BA85EA}"/>
          </ac:spMkLst>
        </pc:spChg>
        <pc:spChg chg="add mod">
          <ac:chgData name="Yuval Tal" userId="a5717293-4306-4736-a990-bb95c26bf67c" providerId="ADAL" clId="{550B9DDE-5A47-4A93-A1E0-6952A6A2C7A4}" dt="2021-10-31T09:38:23.523" v="7017" actId="1076"/>
          <ac:spMkLst>
            <pc:docMk/>
            <pc:sldMk cId="3380443262" sldId="257"/>
            <ac:spMk id="8" creationId="{2BA3A51E-BD47-42E3-87FC-32801BE676A0}"/>
          </ac:spMkLst>
        </pc:spChg>
        <pc:spChg chg="add mod">
          <ac:chgData name="Yuval Tal" userId="a5717293-4306-4736-a990-bb95c26bf67c" providerId="ADAL" clId="{550B9DDE-5A47-4A93-A1E0-6952A6A2C7A4}" dt="2021-10-31T09:38:35.638" v="7019" actId="1076"/>
          <ac:spMkLst>
            <pc:docMk/>
            <pc:sldMk cId="3380443262" sldId="257"/>
            <ac:spMk id="9" creationId="{BAF126B4-4B4A-441D-AFF7-DABF32BF80AC}"/>
          </ac:spMkLst>
        </pc:spChg>
        <pc:spChg chg="add mod">
          <ac:chgData name="Yuval Tal" userId="a5717293-4306-4736-a990-bb95c26bf67c" providerId="ADAL" clId="{550B9DDE-5A47-4A93-A1E0-6952A6A2C7A4}" dt="2021-10-31T09:38:46.456" v="7021" actId="1076"/>
          <ac:spMkLst>
            <pc:docMk/>
            <pc:sldMk cId="3380443262" sldId="257"/>
            <ac:spMk id="10" creationId="{9E728693-228D-40F7-915E-B269DA331E78}"/>
          </ac:spMkLst>
        </pc:spChg>
        <pc:spChg chg="add mod">
          <ac:chgData name="Yuval Tal" userId="a5717293-4306-4736-a990-bb95c26bf67c" providerId="ADAL" clId="{550B9DDE-5A47-4A93-A1E0-6952A6A2C7A4}" dt="2021-10-31T09:38:53.925" v="7023" actId="1076"/>
          <ac:spMkLst>
            <pc:docMk/>
            <pc:sldMk cId="3380443262" sldId="257"/>
            <ac:spMk id="11" creationId="{CB68436D-688E-401B-9CAA-6C017B1B1CD8}"/>
          </ac:spMkLst>
        </pc:spChg>
        <pc:spChg chg="add mod">
          <ac:chgData name="Yuval Tal" userId="a5717293-4306-4736-a990-bb95c26bf67c" providerId="ADAL" clId="{550B9DDE-5A47-4A93-A1E0-6952A6A2C7A4}" dt="2021-10-31T09:39:05.863" v="7025" actId="1076"/>
          <ac:spMkLst>
            <pc:docMk/>
            <pc:sldMk cId="3380443262" sldId="257"/>
            <ac:spMk id="12" creationId="{C29B5709-1A34-4E0A-9864-C6488DFCCA17}"/>
          </ac:spMkLst>
        </pc:spChg>
        <pc:spChg chg="add mod">
          <ac:chgData name="Yuval Tal" userId="a5717293-4306-4736-a990-bb95c26bf67c" providerId="ADAL" clId="{550B9DDE-5A47-4A93-A1E0-6952A6A2C7A4}" dt="2021-10-31T09:39:21.503" v="7027" actId="1076"/>
          <ac:spMkLst>
            <pc:docMk/>
            <pc:sldMk cId="3380443262" sldId="257"/>
            <ac:spMk id="13" creationId="{9BEC0F0F-8A2C-4CDB-AA0B-421D9AF149F7}"/>
          </ac:spMkLst>
        </pc:spChg>
        <pc:spChg chg="add mod">
          <ac:chgData name="Yuval Tal" userId="a5717293-4306-4736-a990-bb95c26bf67c" providerId="ADAL" clId="{550B9DDE-5A47-4A93-A1E0-6952A6A2C7A4}" dt="2021-10-31T09:39:43.535" v="7029" actId="207"/>
          <ac:spMkLst>
            <pc:docMk/>
            <pc:sldMk cId="3380443262" sldId="257"/>
            <ac:spMk id="14" creationId="{40AF16B7-C2BC-467B-8B78-0806847B6C17}"/>
          </ac:spMkLst>
        </pc:spChg>
        <pc:spChg chg="add mod">
          <ac:chgData name="Yuval Tal" userId="a5717293-4306-4736-a990-bb95c26bf67c" providerId="ADAL" clId="{550B9DDE-5A47-4A93-A1E0-6952A6A2C7A4}" dt="2021-10-31T09:40:27.622" v="7034" actId="208"/>
          <ac:spMkLst>
            <pc:docMk/>
            <pc:sldMk cId="3380443262" sldId="257"/>
            <ac:spMk id="15" creationId="{3A4F45F0-D83B-4DA1-AE8A-CBC28B50CE8F}"/>
          </ac:spMkLst>
        </pc:spChg>
        <pc:spChg chg="add mod">
          <ac:chgData name="Yuval Tal" userId="a5717293-4306-4736-a990-bb95c26bf67c" providerId="ADAL" clId="{550B9DDE-5A47-4A93-A1E0-6952A6A2C7A4}" dt="2021-10-31T09:40:51.699" v="7036" actId="1076"/>
          <ac:spMkLst>
            <pc:docMk/>
            <pc:sldMk cId="3380443262" sldId="257"/>
            <ac:spMk id="16" creationId="{36324134-AA17-410B-9D64-1B1E3A8BD6D7}"/>
          </ac:spMkLst>
        </pc:spChg>
        <pc:spChg chg="add mod">
          <ac:chgData name="Yuval Tal" userId="a5717293-4306-4736-a990-bb95c26bf67c" providerId="ADAL" clId="{550B9DDE-5A47-4A93-A1E0-6952A6A2C7A4}" dt="2021-10-31T09:40:58.134" v="7038" actId="1076"/>
          <ac:spMkLst>
            <pc:docMk/>
            <pc:sldMk cId="3380443262" sldId="257"/>
            <ac:spMk id="17" creationId="{37EECACB-D9C4-4BF5-95CC-C57B2F28B1FC}"/>
          </ac:spMkLst>
        </pc:spChg>
        <pc:spChg chg="add mod">
          <ac:chgData name="Yuval Tal" userId="a5717293-4306-4736-a990-bb95c26bf67c" providerId="ADAL" clId="{550B9DDE-5A47-4A93-A1E0-6952A6A2C7A4}" dt="2021-10-31T09:41:15.794" v="7043" actId="14100"/>
          <ac:spMkLst>
            <pc:docMk/>
            <pc:sldMk cId="3380443262" sldId="257"/>
            <ac:spMk id="18" creationId="{8FB5128C-4DE9-411D-9620-CB4FB9697F3B}"/>
          </ac:spMkLst>
        </pc:spChg>
        <pc:picChg chg="add mod modCrop">
          <ac:chgData name="Yuval Tal" userId="a5717293-4306-4736-a990-bb95c26bf67c" providerId="ADAL" clId="{550B9DDE-5A47-4A93-A1E0-6952A6A2C7A4}" dt="2021-10-31T09:36:45.956" v="7005" actId="1076"/>
          <ac:picMkLst>
            <pc:docMk/>
            <pc:sldMk cId="3380443262" sldId="257"/>
            <ac:picMk id="5" creationId="{DEDDC6E7-6718-43E1-94E5-470AA11F39DB}"/>
          </ac:picMkLst>
        </pc:picChg>
        <pc:picChg chg="add mod">
          <ac:chgData name="Yuval Tal" userId="a5717293-4306-4736-a990-bb95c26bf67c" providerId="ADAL" clId="{550B9DDE-5A47-4A93-A1E0-6952A6A2C7A4}" dt="2021-10-31T09:41:05.808" v="7041" actId="1076"/>
          <ac:picMkLst>
            <pc:docMk/>
            <pc:sldMk cId="3380443262" sldId="257"/>
            <ac:picMk id="6" creationId="{BD9A8EB1-12F7-4E4F-B58B-C325614886D2}"/>
          </ac:picMkLst>
        </pc:picChg>
      </pc:sldChg>
      <pc:sldChg chg="addSp new mod">
        <pc:chgData name="Yuval Tal" userId="a5717293-4306-4736-a990-bb95c26bf67c" providerId="ADAL" clId="{550B9DDE-5A47-4A93-A1E0-6952A6A2C7A4}" dt="2021-10-24T19:03:47.946" v="14" actId="22"/>
        <pc:sldMkLst>
          <pc:docMk/>
          <pc:sldMk cId="2359938430" sldId="258"/>
        </pc:sldMkLst>
        <pc:picChg chg="add">
          <ac:chgData name="Yuval Tal" userId="a5717293-4306-4736-a990-bb95c26bf67c" providerId="ADAL" clId="{550B9DDE-5A47-4A93-A1E0-6952A6A2C7A4}" dt="2021-10-24T19:03:47.946" v="14" actId="22"/>
          <ac:picMkLst>
            <pc:docMk/>
            <pc:sldMk cId="2359938430" sldId="258"/>
            <ac:picMk id="5" creationId="{F795CEE1-093C-48E1-BAF0-9326E712A9FF}"/>
          </ac:picMkLst>
        </pc:picChg>
      </pc:sldChg>
      <pc:sldChg chg="addSp delSp modSp new mod ord">
        <pc:chgData name="Yuval Tal" userId="a5717293-4306-4736-a990-bb95c26bf67c" providerId="ADAL" clId="{550B9DDE-5A47-4A93-A1E0-6952A6A2C7A4}" dt="2021-11-06T21:52:59.526" v="7907" actId="20577"/>
        <pc:sldMkLst>
          <pc:docMk/>
          <pc:sldMk cId="428668740" sldId="259"/>
        </pc:sldMkLst>
        <pc:spChg chg="del mod">
          <ac:chgData name="Yuval Tal" userId="a5717293-4306-4736-a990-bb95c26bf67c" providerId="ADAL" clId="{550B9DDE-5A47-4A93-A1E0-6952A6A2C7A4}" dt="2021-10-25T19:36:45.362" v="1578" actId="478"/>
          <ac:spMkLst>
            <pc:docMk/>
            <pc:sldMk cId="428668740" sldId="259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0-25T19:37:43.003" v="1588" actId="1076"/>
          <ac:spMkLst>
            <pc:docMk/>
            <pc:sldMk cId="428668740" sldId="259"/>
            <ac:spMk id="3" creationId="{CA4F9285-F502-4BDF-A504-303C08D0CEB9}"/>
          </ac:spMkLst>
        </pc:spChg>
        <pc:spChg chg="add mod">
          <ac:chgData name="Yuval Tal" userId="a5717293-4306-4736-a990-bb95c26bf67c" providerId="ADAL" clId="{550B9DDE-5A47-4A93-A1E0-6952A6A2C7A4}" dt="2021-11-06T21:52:59.526" v="7907" actId="20577"/>
          <ac:spMkLst>
            <pc:docMk/>
            <pc:sldMk cId="428668740" sldId="259"/>
            <ac:spMk id="6" creationId="{944E2730-98E9-4417-8D71-989C1494BF92}"/>
          </ac:spMkLst>
        </pc:spChg>
        <pc:spChg chg="add del mod">
          <ac:chgData name="Yuval Tal" userId="a5717293-4306-4736-a990-bb95c26bf67c" providerId="ADAL" clId="{550B9DDE-5A47-4A93-A1E0-6952A6A2C7A4}" dt="2021-10-25T19:36:49.365" v="1579" actId="478"/>
          <ac:spMkLst>
            <pc:docMk/>
            <pc:sldMk cId="428668740" sldId="259"/>
            <ac:spMk id="7" creationId="{2A237CE3-C236-480F-B15C-87981DFD395A}"/>
          </ac:spMkLst>
        </pc:spChg>
        <pc:picChg chg="add mod modCrop">
          <ac:chgData name="Yuval Tal" userId="a5717293-4306-4736-a990-bb95c26bf67c" providerId="ADAL" clId="{550B9DDE-5A47-4A93-A1E0-6952A6A2C7A4}" dt="2021-10-25T19:37:48.646" v="1589" actId="1076"/>
          <ac:picMkLst>
            <pc:docMk/>
            <pc:sldMk cId="428668740" sldId="259"/>
            <ac:picMk id="5" creationId="{D95695C3-374F-48E7-91CD-44F25A41BA85}"/>
          </ac:picMkLst>
        </pc:picChg>
      </pc:sldChg>
      <pc:sldChg chg="addSp modSp add mod ord modAnim">
        <pc:chgData name="Yuval Tal" userId="a5717293-4306-4736-a990-bb95c26bf67c" providerId="ADAL" clId="{550B9DDE-5A47-4A93-A1E0-6952A6A2C7A4}" dt="2021-11-06T21:54:18.699" v="7928" actId="6549"/>
        <pc:sldMkLst>
          <pc:docMk/>
          <pc:sldMk cId="334536918" sldId="260"/>
        </pc:sldMkLst>
        <pc:spChg chg="mod">
          <ac:chgData name="Yuval Tal" userId="a5717293-4306-4736-a990-bb95c26bf67c" providerId="ADAL" clId="{550B9DDE-5A47-4A93-A1E0-6952A6A2C7A4}" dt="2021-10-25T19:38:05.048" v="1608" actId="20577"/>
          <ac:spMkLst>
            <pc:docMk/>
            <pc:sldMk cId="334536918" sldId="260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1-06T21:54:18.699" v="7928" actId="6549"/>
          <ac:spMkLst>
            <pc:docMk/>
            <pc:sldMk cId="334536918" sldId="260"/>
            <ac:spMk id="3" creationId="{CA4F9285-F502-4BDF-A504-303C08D0CEB9}"/>
          </ac:spMkLst>
        </pc:spChg>
        <pc:spChg chg="add mod">
          <ac:chgData name="Yuval Tal" userId="a5717293-4306-4736-a990-bb95c26bf67c" providerId="ADAL" clId="{550B9DDE-5A47-4A93-A1E0-6952A6A2C7A4}" dt="2021-10-25T19:48:41.030" v="1868" actId="14100"/>
          <ac:spMkLst>
            <pc:docMk/>
            <pc:sldMk cId="334536918" sldId="260"/>
            <ac:spMk id="4" creationId="{22BDFFFC-69C0-4E8C-992D-C097276DDE53}"/>
          </ac:spMkLst>
        </pc:spChg>
        <pc:spChg chg="add mod">
          <ac:chgData name="Yuval Tal" userId="a5717293-4306-4736-a990-bb95c26bf67c" providerId="ADAL" clId="{550B9DDE-5A47-4A93-A1E0-6952A6A2C7A4}" dt="2021-11-06T19:32:23.686" v="7218" actId="20577"/>
          <ac:spMkLst>
            <pc:docMk/>
            <pc:sldMk cId="334536918" sldId="260"/>
            <ac:spMk id="5" creationId="{8E4DA8E8-854E-48F3-B02A-040634C14920}"/>
          </ac:spMkLst>
        </pc:spChg>
        <pc:spChg chg="add mod">
          <ac:chgData name="Yuval Tal" userId="a5717293-4306-4736-a990-bb95c26bf67c" providerId="ADAL" clId="{550B9DDE-5A47-4A93-A1E0-6952A6A2C7A4}" dt="2021-10-25T19:57:39.176" v="2029" actId="1076"/>
          <ac:spMkLst>
            <pc:docMk/>
            <pc:sldMk cId="334536918" sldId="260"/>
            <ac:spMk id="6" creationId="{A2BDFB4F-60D4-4F1A-B938-C2EEFAA4A612}"/>
          </ac:spMkLst>
        </pc:spChg>
        <pc:spChg chg="add mod">
          <ac:chgData name="Yuval Tal" userId="a5717293-4306-4736-a990-bb95c26bf67c" providerId="ADAL" clId="{550B9DDE-5A47-4A93-A1E0-6952A6A2C7A4}" dt="2021-10-25T20:04:15.144" v="2153" actId="20577"/>
          <ac:spMkLst>
            <pc:docMk/>
            <pc:sldMk cId="334536918" sldId="260"/>
            <ac:spMk id="7" creationId="{D4035F71-03CC-4F14-9008-962933E56C9E}"/>
          </ac:spMkLst>
        </pc:spChg>
        <pc:spChg chg="add mod">
          <ac:chgData name="Yuval Tal" userId="a5717293-4306-4736-a990-bb95c26bf67c" providerId="ADAL" clId="{550B9DDE-5A47-4A93-A1E0-6952A6A2C7A4}" dt="2021-10-25T20:22:32.228" v="2317" actId="571"/>
          <ac:spMkLst>
            <pc:docMk/>
            <pc:sldMk cId="334536918" sldId="260"/>
            <ac:spMk id="8" creationId="{A0B393C4-1FB3-4922-A462-BF15A4CEA4AF}"/>
          </ac:spMkLst>
        </pc:spChg>
        <pc:spChg chg="add mod">
          <ac:chgData name="Yuval Tal" userId="a5717293-4306-4736-a990-bb95c26bf67c" providerId="ADAL" clId="{550B9DDE-5A47-4A93-A1E0-6952A6A2C7A4}" dt="2021-10-25T20:22:32.228" v="2317" actId="571"/>
          <ac:spMkLst>
            <pc:docMk/>
            <pc:sldMk cId="334536918" sldId="260"/>
            <ac:spMk id="9" creationId="{3EF7E494-E392-4394-ACD0-B4BD45CE9D68}"/>
          </ac:spMkLst>
        </pc:spChg>
      </pc:sldChg>
      <pc:sldChg chg="modSp add del mod">
        <pc:chgData name="Yuval Tal" userId="a5717293-4306-4736-a990-bb95c26bf67c" providerId="ADAL" clId="{550B9DDE-5A47-4A93-A1E0-6952A6A2C7A4}" dt="2021-10-25T20:24:15.307" v="2323" actId="47"/>
        <pc:sldMkLst>
          <pc:docMk/>
          <pc:sldMk cId="105649498" sldId="261"/>
        </pc:sldMkLst>
        <pc:spChg chg="mod">
          <ac:chgData name="Yuval Tal" userId="a5717293-4306-4736-a990-bb95c26bf67c" providerId="ADAL" clId="{550B9DDE-5A47-4A93-A1E0-6952A6A2C7A4}" dt="2021-10-25T19:51:42.595" v="1938" actId="20577"/>
          <ac:spMkLst>
            <pc:docMk/>
            <pc:sldMk cId="105649498" sldId="261"/>
            <ac:spMk id="3" creationId="{CA4F9285-F502-4BDF-A504-303C08D0CEB9}"/>
          </ac:spMkLst>
        </pc:spChg>
      </pc:sldChg>
      <pc:sldChg chg="modSp add mod ord">
        <pc:chgData name="Yuval Tal" userId="a5717293-4306-4736-a990-bb95c26bf67c" providerId="ADAL" clId="{550B9DDE-5A47-4A93-A1E0-6952A6A2C7A4}" dt="2021-11-06T20:58:01.659" v="7604" actId="33524"/>
        <pc:sldMkLst>
          <pc:docMk/>
          <pc:sldMk cId="4017593600" sldId="262"/>
        </pc:sldMkLst>
        <pc:spChg chg="mod">
          <ac:chgData name="Yuval Tal" userId="a5717293-4306-4736-a990-bb95c26bf67c" providerId="ADAL" clId="{550B9DDE-5A47-4A93-A1E0-6952A6A2C7A4}" dt="2021-10-25T20:31:33.480" v="2363" actId="404"/>
          <ac:spMkLst>
            <pc:docMk/>
            <pc:sldMk cId="4017593600" sldId="262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1-06T20:58:01.659" v="7604" actId="33524"/>
          <ac:spMkLst>
            <pc:docMk/>
            <pc:sldMk cId="4017593600" sldId="262"/>
            <ac:spMk id="3" creationId="{CA4F9285-F502-4BDF-A504-303C08D0CEB9}"/>
          </ac:spMkLst>
        </pc:spChg>
      </pc:sldChg>
      <pc:sldChg chg="addSp modSp add mod modAnim">
        <pc:chgData name="Yuval Tal" userId="a5717293-4306-4736-a990-bb95c26bf67c" providerId="ADAL" clId="{550B9DDE-5A47-4A93-A1E0-6952A6A2C7A4}" dt="2021-11-06T19:41:20.963" v="7220" actId="1076"/>
        <pc:sldMkLst>
          <pc:docMk/>
          <pc:sldMk cId="2333217678" sldId="263"/>
        </pc:sldMkLst>
        <pc:spChg chg="add mod">
          <ac:chgData name="Yuval Tal" userId="a5717293-4306-4736-a990-bb95c26bf67c" providerId="ADAL" clId="{550B9DDE-5A47-4A93-A1E0-6952A6A2C7A4}" dt="2021-10-25T21:01:55.323" v="3072" actId="20577"/>
          <ac:spMkLst>
            <pc:docMk/>
            <pc:sldMk cId="2333217678" sldId="263"/>
            <ac:spMk id="6" creationId="{8EA7D2EA-2762-482D-948F-33B46564C9E3}"/>
          </ac:spMkLst>
        </pc:spChg>
        <pc:spChg chg="add mod">
          <ac:chgData name="Yuval Tal" userId="a5717293-4306-4736-a990-bb95c26bf67c" providerId="ADAL" clId="{550B9DDE-5A47-4A93-A1E0-6952A6A2C7A4}" dt="2021-11-06T19:41:20.963" v="7220" actId="1076"/>
          <ac:spMkLst>
            <pc:docMk/>
            <pc:sldMk cId="2333217678" sldId="263"/>
            <ac:spMk id="7" creationId="{AF946494-1D34-4213-A583-C3A08565D5A6}"/>
          </ac:spMkLst>
        </pc:spChg>
        <pc:picChg chg="add mod">
          <ac:chgData name="Yuval Tal" userId="a5717293-4306-4736-a990-bb95c26bf67c" providerId="ADAL" clId="{550B9DDE-5A47-4A93-A1E0-6952A6A2C7A4}" dt="2021-10-25T20:51:09.689" v="2837" actId="1076"/>
          <ac:picMkLst>
            <pc:docMk/>
            <pc:sldMk cId="2333217678" sldId="263"/>
            <ac:picMk id="5" creationId="{183A96EE-4A1C-4150-816B-04F92B5EEE7B}"/>
          </ac:picMkLst>
        </pc:picChg>
      </pc:sldChg>
      <pc:sldChg chg="add del ord">
        <pc:chgData name="Yuval Tal" userId="a5717293-4306-4736-a990-bb95c26bf67c" providerId="ADAL" clId="{550B9DDE-5A47-4A93-A1E0-6952A6A2C7A4}" dt="2021-10-25T20:57:36.804" v="3029" actId="47"/>
        <pc:sldMkLst>
          <pc:docMk/>
          <pc:sldMk cId="2023489526" sldId="264"/>
        </pc:sldMkLst>
      </pc:sldChg>
      <pc:sldChg chg="addSp modSp add del mod ord">
        <pc:chgData name="Yuval Tal" userId="a5717293-4306-4736-a990-bb95c26bf67c" providerId="ADAL" clId="{550B9DDE-5A47-4A93-A1E0-6952A6A2C7A4}" dt="2021-10-27T18:56:37.456" v="4738" actId="47"/>
        <pc:sldMkLst>
          <pc:docMk/>
          <pc:sldMk cId="1070761412" sldId="265"/>
        </pc:sldMkLst>
        <pc:picChg chg="add mod">
          <ac:chgData name="Yuval Tal" userId="a5717293-4306-4736-a990-bb95c26bf67c" providerId="ADAL" clId="{550B9DDE-5A47-4A93-A1E0-6952A6A2C7A4}" dt="2021-10-27T11:28:14.609" v="4230" actId="1076"/>
          <ac:picMkLst>
            <pc:docMk/>
            <pc:sldMk cId="1070761412" sldId="265"/>
            <ac:picMk id="5" creationId="{2B5B9B4B-A657-4927-A180-307574760544}"/>
          </ac:picMkLst>
        </pc:picChg>
      </pc:sldChg>
      <pc:sldChg chg="modSp add del mod modAnim">
        <pc:chgData name="Yuval Tal" userId="a5717293-4306-4736-a990-bb95c26bf67c" providerId="ADAL" clId="{550B9DDE-5A47-4A93-A1E0-6952A6A2C7A4}" dt="2021-10-27T18:41:50.619" v="4580" actId="47"/>
        <pc:sldMkLst>
          <pc:docMk/>
          <pc:sldMk cId="618423821" sldId="266"/>
        </pc:sldMkLst>
        <pc:spChg chg="mod">
          <ac:chgData name="Yuval Tal" userId="a5717293-4306-4736-a990-bb95c26bf67c" providerId="ADAL" clId="{550B9DDE-5A47-4A93-A1E0-6952A6A2C7A4}" dt="2021-10-24T19:38:16.934" v="150" actId="20577"/>
          <ac:spMkLst>
            <pc:docMk/>
            <pc:sldMk cId="618423821" sldId="266"/>
            <ac:spMk id="3" creationId="{CA4F9285-F502-4BDF-A504-303C08D0CEB9}"/>
          </ac:spMkLst>
        </pc:spChg>
      </pc:sldChg>
      <pc:sldChg chg="modSp add mod modAnim">
        <pc:chgData name="Yuval Tal" userId="a5717293-4306-4736-a990-bb95c26bf67c" providerId="ADAL" clId="{550B9DDE-5A47-4A93-A1E0-6952A6A2C7A4}" dt="2021-11-06T18:49:14.805" v="7076" actId="20577"/>
        <pc:sldMkLst>
          <pc:docMk/>
          <pc:sldMk cId="3833289209" sldId="267"/>
        </pc:sldMkLst>
        <pc:spChg chg="mod">
          <ac:chgData name="Yuval Tal" userId="a5717293-4306-4736-a990-bb95c26bf67c" providerId="ADAL" clId="{550B9DDE-5A47-4A93-A1E0-6952A6A2C7A4}" dt="2021-10-27T18:42:20.985" v="4595" actId="20577"/>
          <ac:spMkLst>
            <pc:docMk/>
            <pc:sldMk cId="3833289209" sldId="267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1-06T18:49:14.805" v="7076" actId="20577"/>
          <ac:spMkLst>
            <pc:docMk/>
            <pc:sldMk cId="3833289209" sldId="267"/>
            <ac:spMk id="3" creationId="{CA4F9285-F502-4BDF-A504-303C08D0CEB9}"/>
          </ac:spMkLst>
        </pc:spChg>
      </pc:sldChg>
      <pc:sldChg chg="addSp delSp modSp add mod modAnim">
        <pc:chgData name="Yuval Tal" userId="a5717293-4306-4736-a990-bb95c26bf67c" providerId="ADAL" clId="{550B9DDE-5A47-4A93-A1E0-6952A6A2C7A4}" dt="2021-11-06T21:46:27.260" v="7901" actId="20577"/>
        <pc:sldMkLst>
          <pc:docMk/>
          <pc:sldMk cId="1956338395" sldId="268"/>
        </pc:sldMkLst>
        <pc:spChg chg="mod">
          <ac:chgData name="Yuval Tal" userId="a5717293-4306-4736-a990-bb95c26bf67c" providerId="ADAL" clId="{550B9DDE-5A47-4A93-A1E0-6952A6A2C7A4}" dt="2021-10-27T18:44:38.196" v="4633" actId="14100"/>
          <ac:spMkLst>
            <pc:docMk/>
            <pc:sldMk cId="1956338395" sldId="268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1-06T21:46:27.260" v="7901" actId="20577"/>
          <ac:spMkLst>
            <pc:docMk/>
            <pc:sldMk cId="1956338395" sldId="268"/>
            <ac:spMk id="3" creationId="{CA4F9285-F502-4BDF-A504-303C08D0CEB9}"/>
          </ac:spMkLst>
        </pc:spChg>
        <pc:spChg chg="add del mod">
          <ac:chgData name="Yuval Tal" userId="a5717293-4306-4736-a990-bb95c26bf67c" providerId="ADAL" clId="{550B9DDE-5A47-4A93-A1E0-6952A6A2C7A4}" dt="2021-11-06T21:37:59.182" v="7819" actId="478"/>
          <ac:spMkLst>
            <pc:docMk/>
            <pc:sldMk cId="1956338395" sldId="268"/>
            <ac:spMk id="4" creationId="{94B9393F-3EEF-4DF0-B3EC-BAB7657F1938}"/>
          </ac:spMkLst>
        </pc:spChg>
      </pc:sldChg>
      <pc:sldChg chg="modSp add mod ord">
        <pc:chgData name="Yuval Tal" userId="a5717293-4306-4736-a990-bb95c26bf67c" providerId="ADAL" clId="{550B9DDE-5A47-4A93-A1E0-6952A6A2C7A4}" dt="2021-10-25T19:23:11.200" v="1526" actId="20577"/>
        <pc:sldMkLst>
          <pc:docMk/>
          <pc:sldMk cId="3429724237" sldId="269"/>
        </pc:sldMkLst>
        <pc:spChg chg="mod">
          <ac:chgData name="Yuval Tal" userId="a5717293-4306-4736-a990-bb95c26bf67c" providerId="ADAL" clId="{550B9DDE-5A47-4A93-A1E0-6952A6A2C7A4}" dt="2021-10-25T19:16:21.132" v="1337" actId="20577"/>
          <ac:spMkLst>
            <pc:docMk/>
            <pc:sldMk cId="3429724237" sldId="269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0-25T19:23:11.200" v="1526" actId="20577"/>
          <ac:spMkLst>
            <pc:docMk/>
            <pc:sldMk cId="3429724237" sldId="269"/>
            <ac:spMk id="3" creationId="{CA4F9285-F502-4BDF-A504-303C08D0CEB9}"/>
          </ac:spMkLst>
        </pc:spChg>
      </pc:sldChg>
      <pc:sldChg chg="modSp add mod ord">
        <pc:chgData name="Yuval Tal" userId="a5717293-4306-4736-a990-bb95c26bf67c" providerId="ADAL" clId="{550B9DDE-5A47-4A93-A1E0-6952A6A2C7A4}" dt="2021-11-06T19:25:01.913" v="7153" actId="20577"/>
        <pc:sldMkLst>
          <pc:docMk/>
          <pc:sldMk cId="2479148153" sldId="270"/>
        </pc:sldMkLst>
        <pc:spChg chg="mod">
          <ac:chgData name="Yuval Tal" userId="a5717293-4306-4736-a990-bb95c26bf67c" providerId="ADAL" clId="{550B9DDE-5A47-4A93-A1E0-6952A6A2C7A4}" dt="2021-10-24T19:56:16.369" v="825" actId="20577"/>
          <ac:spMkLst>
            <pc:docMk/>
            <pc:sldMk cId="2479148153" sldId="270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1-06T19:25:01.913" v="7153" actId="20577"/>
          <ac:spMkLst>
            <pc:docMk/>
            <pc:sldMk cId="2479148153" sldId="270"/>
            <ac:spMk id="3" creationId="{CA4F9285-F502-4BDF-A504-303C08D0CEB9}"/>
          </ac:spMkLst>
        </pc:spChg>
      </pc:sldChg>
      <pc:sldChg chg="addSp delSp modSp add mod">
        <pc:chgData name="Yuval Tal" userId="a5717293-4306-4736-a990-bb95c26bf67c" providerId="ADAL" clId="{550B9DDE-5A47-4A93-A1E0-6952A6A2C7A4}" dt="2021-10-25T19:11:03.143" v="1205" actId="1076"/>
        <pc:sldMkLst>
          <pc:docMk/>
          <pc:sldMk cId="2620883109" sldId="271"/>
        </pc:sldMkLst>
        <pc:spChg chg="mod">
          <ac:chgData name="Yuval Tal" userId="a5717293-4306-4736-a990-bb95c26bf67c" providerId="ADAL" clId="{550B9DDE-5A47-4A93-A1E0-6952A6A2C7A4}" dt="2021-10-25T19:11:03.143" v="1205" actId="1076"/>
          <ac:spMkLst>
            <pc:docMk/>
            <pc:sldMk cId="2620883109" sldId="271"/>
            <ac:spMk id="2" creationId="{9C105765-C878-4EF9-8D3F-49C1FFC5CE35}"/>
          </ac:spMkLst>
        </pc:spChg>
        <pc:spChg chg="del mod">
          <ac:chgData name="Yuval Tal" userId="a5717293-4306-4736-a990-bb95c26bf67c" providerId="ADAL" clId="{550B9DDE-5A47-4A93-A1E0-6952A6A2C7A4}" dt="2021-10-25T19:10:32.563" v="1187" actId="478"/>
          <ac:spMkLst>
            <pc:docMk/>
            <pc:sldMk cId="2620883109" sldId="271"/>
            <ac:spMk id="3" creationId="{CA4F9285-F502-4BDF-A504-303C08D0CEB9}"/>
          </ac:spMkLst>
        </pc:spChg>
        <pc:spChg chg="add del mod">
          <ac:chgData name="Yuval Tal" userId="a5717293-4306-4736-a990-bb95c26bf67c" providerId="ADAL" clId="{550B9DDE-5A47-4A93-A1E0-6952A6A2C7A4}" dt="2021-10-25T19:10:36.117" v="1189" actId="478"/>
          <ac:spMkLst>
            <pc:docMk/>
            <pc:sldMk cId="2620883109" sldId="271"/>
            <ac:spMk id="5" creationId="{BDC75700-ACF0-47EE-B996-B8CE6673DD1B}"/>
          </ac:spMkLst>
        </pc:spChg>
      </pc:sldChg>
      <pc:sldChg chg="modSp add mod modAnim">
        <pc:chgData name="Yuval Tal" userId="a5717293-4306-4736-a990-bb95c26bf67c" providerId="ADAL" clId="{550B9DDE-5A47-4A93-A1E0-6952A6A2C7A4}" dt="2021-11-06T21:47:59.373" v="7906"/>
        <pc:sldMkLst>
          <pc:docMk/>
          <pc:sldMk cId="789876396" sldId="272"/>
        </pc:sldMkLst>
        <pc:spChg chg="mod">
          <ac:chgData name="Yuval Tal" userId="a5717293-4306-4736-a990-bb95c26bf67c" providerId="ADAL" clId="{550B9DDE-5A47-4A93-A1E0-6952A6A2C7A4}" dt="2021-10-25T19:11:26.026" v="1215" actId="6549"/>
          <ac:spMkLst>
            <pc:docMk/>
            <pc:sldMk cId="789876396" sldId="272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1-06T20:37:32.570" v="7301" actId="113"/>
          <ac:spMkLst>
            <pc:docMk/>
            <pc:sldMk cId="789876396" sldId="272"/>
            <ac:spMk id="3" creationId="{CA4F9285-F502-4BDF-A504-303C08D0CEB9}"/>
          </ac:spMkLst>
        </pc:spChg>
      </pc:sldChg>
      <pc:sldChg chg="addSp delSp modSp add del mod ord delAnim modAnim">
        <pc:chgData name="Yuval Tal" userId="a5717293-4306-4736-a990-bb95c26bf67c" providerId="ADAL" clId="{550B9DDE-5A47-4A93-A1E0-6952A6A2C7A4}" dt="2021-10-25T20:20:19.079" v="2309" actId="47"/>
        <pc:sldMkLst>
          <pc:docMk/>
          <pc:sldMk cId="1309763485" sldId="273"/>
        </pc:sldMkLst>
        <pc:spChg chg="mod">
          <ac:chgData name="Yuval Tal" userId="a5717293-4306-4736-a990-bb95c26bf67c" providerId="ADAL" clId="{550B9DDE-5A47-4A93-A1E0-6952A6A2C7A4}" dt="2021-10-25T20:16:37.197" v="2291" actId="20577"/>
          <ac:spMkLst>
            <pc:docMk/>
            <pc:sldMk cId="1309763485" sldId="273"/>
            <ac:spMk id="2" creationId="{844B461D-FD5A-4629-B889-E663ED9FF4F8}"/>
          </ac:spMkLst>
        </pc:spChg>
        <pc:spChg chg="add del mod">
          <ac:chgData name="Yuval Tal" userId="a5717293-4306-4736-a990-bb95c26bf67c" providerId="ADAL" clId="{550B9DDE-5A47-4A93-A1E0-6952A6A2C7A4}" dt="2021-10-25T20:17:43.180" v="2292" actId="21"/>
          <ac:spMkLst>
            <pc:docMk/>
            <pc:sldMk cId="1309763485" sldId="273"/>
            <ac:spMk id="4" creationId="{0FB72436-7A62-4E1D-98CF-92B03AC2C270}"/>
          </ac:spMkLst>
        </pc:spChg>
        <pc:spChg chg="add del mod">
          <ac:chgData name="Yuval Tal" userId="a5717293-4306-4736-a990-bb95c26bf67c" providerId="ADAL" clId="{550B9DDE-5A47-4A93-A1E0-6952A6A2C7A4}" dt="2021-10-25T20:17:45.214" v="2293" actId="478"/>
          <ac:spMkLst>
            <pc:docMk/>
            <pc:sldMk cId="1309763485" sldId="273"/>
            <ac:spMk id="6" creationId="{995DB860-DD34-434E-A64A-39EF73E0795A}"/>
          </ac:spMkLst>
        </pc:spChg>
        <pc:spChg chg="add del mod">
          <ac:chgData name="Yuval Tal" userId="a5717293-4306-4736-a990-bb95c26bf67c" providerId="ADAL" clId="{550B9DDE-5A47-4A93-A1E0-6952A6A2C7A4}" dt="2021-10-25T20:18:39.289" v="2298" actId="478"/>
          <ac:spMkLst>
            <pc:docMk/>
            <pc:sldMk cId="1309763485" sldId="273"/>
            <ac:spMk id="7" creationId="{2AD5B148-C689-462F-BA62-D9325542B7F0}"/>
          </ac:spMkLst>
        </pc:spChg>
        <pc:spChg chg="add del mod">
          <ac:chgData name="Yuval Tal" userId="a5717293-4306-4736-a990-bb95c26bf67c" providerId="ADAL" clId="{550B9DDE-5A47-4A93-A1E0-6952A6A2C7A4}" dt="2021-10-25T20:18:44.327" v="2300" actId="478"/>
          <ac:spMkLst>
            <pc:docMk/>
            <pc:sldMk cId="1309763485" sldId="273"/>
            <ac:spMk id="8" creationId="{E9C29A33-31DD-4EC9-8C9D-148CC802706B}"/>
          </ac:spMkLst>
        </pc:spChg>
        <pc:spChg chg="add mod">
          <ac:chgData name="Yuval Tal" userId="a5717293-4306-4736-a990-bb95c26bf67c" providerId="ADAL" clId="{550B9DDE-5A47-4A93-A1E0-6952A6A2C7A4}" dt="2021-10-25T20:19:11.886" v="2305" actId="207"/>
          <ac:spMkLst>
            <pc:docMk/>
            <pc:sldMk cId="1309763485" sldId="273"/>
            <ac:spMk id="9" creationId="{31EB3272-BD22-4EAD-B914-EB7ED03F6841}"/>
          </ac:spMkLst>
        </pc:spChg>
      </pc:sldChg>
      <pc:sldChg chg="modSp add mod ord">
        <pc:chgData name="Yuval Tal" userId="a5717293-4306-4736-a990-bb95c26bf67c" providerId="ADAL" clId="{550B9DDE-5A47-4A93-A1E0-6952A6A2C7A4}" dt="2021-10-25T20:50:58.293" v="2835"/>
        <pc:sldMkLst>
          <pc:docMk/>
          <pc:sldMk cId="2630456178" sldId="273"/>
        </pc:sldMkLst>
        <pc:spChg chg="mod">
          <ac:chgData name="Yuval Tal" userId="a5717293-4306-4736-a990-bb95c26bf67c" providerId="ADAL" clId="{550B9DDE-5A47-4A93-A1E0-6952A6A2C7A4}" dt="2021-10-25T20:29:36.915" v="2330" actId="20577"/>
          <ac:spMkLst>
            <pc:docMk/>
            <pc:sldMk cId="2630456178" sldId="273"/>
            <ac:spMk id="2" creationId="{9C105765-C878-4EF9-8D3F-49C1FFC5CE35}"/>
          </ac:spMkLst>
        </pc:spChg>
      </pc:sldChg>
      <pc:sldChg chg="addSp delSp modSp add mod">
        <pc:chgData name="Yuval Tal" userId="a5717293-4306-4736-a990-bb95c26bf67c" providerId="ADAL" clId="{550B9DDE-5A47-4A93-A1E0-6952A6A2C7A4}" dt="2021-10-25T20:57:09.923" v="3022" actId="1076"/>
        <pc:sldMkLst>
          <pc:docMk/>
          <pc:sldMk cId="1702885117" sldId="274"/>
        </pc:sldMkLst>
        <pc:spChg chg="del">
          <ac:chgData name="Yuval Tal" userId="a5717293-4306-4736-a990-bb95c26bf67c" providerId="ADAL" clId="{550B9DDE-5A47-4A93-A1E0-6952A6A2C7A4}" dt="2021-10-25T20:56:21.623" v="3015" actId="478"/>
          <ac:spMkLst>
            <pc:docMk/>
            <pc:sldMk cId="1702885117" sldId="274"/>
            <ac:spMk id="2" creationId="{844B461D-FD5A-4629-B889-E663ED9FF4F8}"/>
          </ac:spMkLst>
        </pc:spChg>
        <pc:spChg chg="mod">
          <ac:chgData name="Yuval Tal" userId="a5717293-4306-4736-a990-bb95c26bf67c" providerId="ADAL" clId="{550B9DDE-5A47-4A93-A1E0-6952A6A2C7A4}" dt="2021-10-25T20:56:37.068" v="3018" actId="1076"/>
          <ac:spMkLst>
            <pc:docMk/>
            <pc:sldMk cId="1702885117" sldId="274"/>
            <ac:spMk id="3" creationId="{481FB8CA-3AF4-4EC2-88D1-1DB51F31E11F}"/>
          </ac:spMkLst>
        </pc:spChg>
        <pc:spChg chg="add mod">
          <ac:chgData name="Yuval Tal" userId="a5717293-4306-4736-a990-bb95c26bf67c" providerId="ADAL" clId="{550B9DDE-5A47-4A93-A1E0-6952A6A2C7A4}" dt="2021-10-25T20:57:09.923" v="3022" actId="1076"/>
          <ac:spMkLst>
            <pc:docMk/>
            <pc:sldMk cId="1702885117" sldId="274"/>
            <ac:spMk id="4" creationId="{4D7745A1-832C-415C-8CD6-D7FB9DFF8899}"/>
          </ac:spMkLst>
        </pc:spChg>
        <pc:picChg chg="mod">
          <ac:chgData name="Yuval Tal" userId="a5717293-4306-4736-a990-bb95c26bf67c" providerId="ADAL" clId="{550B9DDE-5A47-4A93-A1E0-6952A6A2C7A4}" dt="2021-10-25T20:56:54.658" v="3019" actId="1076"/>
          <ac:picMkLst>
            <pc:docMk/>
            <pc:sldMk cId="1702885117" sldId="274"/>
            <ac:picMk id="5" creationId="{6A09937C-D921-48DF-87F6-69EA255F8666}"/>
          </ac:picMkLst>
        </pc:picChg>
      </pc:sldChg>
      <pc:sldChg chg="modSp add mod ord">
        <pc:chgData name="Yuval Tal" userId="a5717293-4306-4736-a990-bb95c26bf67c" providerId="ADAL" clId="{550B9DDE-5A47-4A93-A1E0-6952A6A2C7A4}" dt="2021-10-27T11:37:23.796" v="4236" actId="20577"/>
        <pc:sldMkLst>
          <pc:docMk/>
          <pc:sldMk cId="2117447792" sldId="275"/>
        </pc:sldMkLst>
        <pc:spChg chg="mod">
          <ac:chgData name="Yuval Tal" userId="a5717293-4306-4736-a990-bb95c26bf67c" providerId="ADAL" clId="{550B9DDE-5A47-4A93-A1E0-6952A6A2C7A4}" dt="2021-10-25T21:03:55.447" v="3109" actId="20577"/>
          <ac:spMkLst>
            <pc:docMk/>
            <pc:sldMk cId="2117447792" sldId="275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0-27T11:37:23.796" v="4236" actId="20577"/>
          <ac:spMkLst>
            <pc:docMk/>
            <pc:sldMk cId="2117447792" sldId="275"/>
            <ac:spMk id="3" creationId="{CA4F9285-F502-4BDF-A504-303C08D0CEB9}"/>
          </ac:spMkLst>
        </pc:spChg>
      </pc:sldChg>
      <pc:sldChg chg="modSp add mod modAnim">
        <pc:chgData name="Yuval Tal" userId="a5717293-4306-4736-a990-bb95c26bf67c" providerId="ADAL" clId="{550B9DDE-5A47-4A93-A1E0-6952A6A2C7A4}" dt="2021-11-06T21:00:22.863" v="7659"/>
        <pc:sldMkLst>
          <pc:docMk/>
          <pc:sldMk cId="3506407931" sldId="276"/>
        </pc:sldMkLst>
        <pc:spChg chg="mod">
          <ac:chgData name="Yuval Tal" userId="a5717293-4306-4736-a990-bb95c26bf67c" providerId="ADAL" clId="{550B9DDE-5A47-4A93-A1E0-6952A6A2C7A4}" dt="2021-10-26T18:35:06.795" v="3114"/>
          <ac:spMkLst>
            <pc:docMk/>
            <pc:sldMk cId="3506407931" sldId="276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1-06T21:00:14.876" v="7658" actId="5793"/>
          <ac:spMkLst>
            <pc:docMk/>
            <pc:sldMk cId="3506407931" sldId="276"/>
            <ac:spMk id="3" creationId="{CA4F9285-F502-4BDF-A504-303C08D0CEB9}"/>
          </ac:spMkLst>
        </pc:spChg>
      </pc:sldChg>
      <pc:sldChg chg="modSp add mod">
        <pc:chgData name="Yuval Tal" userId="a5717293-4306-4736-a990-bb95c26bf67c" providerId="ADAL" clId="{550B9DDE-5A47-4A93-A1E0-6952A6A2C7A4}" dt="2021-10-26T19:23:07.545" v="3792" actId="20577"/>
        <pc:sldMkLst>
          <pc:docMk/>
          <pc:sldMk cId="758637904" sldId="277"/>
        </pc:sldMkLst>
        <pc:spChg chg="mod">
          <ac:chgData name="Yuval Tal" userId="a5717293-4306-4736-a990-bb95c26bf67c" providerId="ADAL" clId="{550B9DDE-5A47-4A93-A1E0-6952A6A2C7A4}" dt="2021-10-26T19:23:07.545" v="3792" actId="20577"/>
          <ac:spMkLst>
            <pc:docMk/>
            <pc:sldMk cId="758637904" sldId="277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0-26T18:48:06.614" v="3500" actId="20577"/>
          <ac:spMkLst>
            <pc:docMk/>
            <pc:sldMk cId="758637904" sldId="277"/>
            <ac:spMk id="3" creationId="{CA4F9285-F502-4BDF-A504-303C08D0CEB9}"/>
          </ac:spMkLst>
        </pc:spChg>
      </pc:sldChg>
      <pc:sldChg chg="addSp modSp add mod">
        <pc:chgData name="Yuval Tal" userId="a5717293-4306-4736-a990-bb95c26bf67c" providerId="ADAL" clId="{550B9DDE-5A47-4A93-A1E0-6952A6A2C7A4}" dt="2021-10-26T18:53:20.391" v="3516" actId="1076"/>
        <pc:sldMkLst>
          <pc:docMk/>
          <pc:sldMk cId="2968064654" sldId="278"/>
        </pc:sldMkLst>
        <pc:picChg chg="add mod modCrop">
          <ac:chgData name="Yuval Tal" userId="a5717293-4306-4736-a990-bb95c26bf67c" providerId="ADAL" clId="{550B9DDE-5A47-4A93-A1E0-6952A6A2C7A4}" dt="2021-10-26T18:53:20.391" v="3516" actId="1076"/>
          <ac:picMkLst>
            <pc:docMk/>
            <pc:sldMk cId="2968064654" sldId="278"/>
            <ac:picMk id="5" creationId="{5FF093E5-2036-4CF9-B67C-3C69CF1CD3E0}"/>
          </ac:picMkLst>
        </pc:picChg>
      </pc:sldChg>
      <pc:sldChg chg="addSp delSp modSp add mod setBg delAnim modAnim">
        <pc:chgData name="Yuval Tal" userId="a5717293-4306-4736-a990-bb95c26bf67c" providerId="ADAL" clId="{550B9DDE-5A47-4A93-A1E0-6952A6A2C7A4}" dt="2021-10-27T21:08:59.259" v="6286"/>
        <pc:sldMkLst>
          <pc:docMk/>
          <pc:sldMk cId="1701033150" sldId="279"/>
        </pc:sldMkLst>
        <pc:spChg chg="add del mod">
          <ac:chgData name="Yuval Tal" userId="a5717293-4306-4736-a990-bb95c26bf67c" providerId="ADAL" clId="{550B9DDE-5A47-4A93-A1E0-6952A6A2C7A4}" dt="2021-10-27T20:04:21.051" v="5654" actId="26606"/>
          <ac:spMkLst>
            <pc:docMk/>
            <pc:sldMk cId="1701033150" sldId="279"/>
            <ac:spMk id="2" creationId="{9C105765-C878-4EF9-8D3F-49C1FFC5CE35}"/>
          </ac:spMkLst>
        </pc:spChg>
        <pc:spChg chg="add del mod">
          <ac:chgData name="Yuval Tal" userId="a5717293-4306-4736-a990-bb95c26bf67c" providerId="ADAL" clId="{550B9DDE-5A47-4A93-A1E0-6952A6A2C7A4}" dt="2021-10-27T20:04:21.051" v="5654" actId="26606"/>
          <ac:spMkLst>
            <pc:docMk/>
            <pc:sldMk cId="1701033150" sldId="279"/>
            <ac:spMk id="3" creationId="{CA4F9285-F502-4BDF-A504-303C08D0CEB9}"/>
          </ac:spMkLst>
        </pc:spChg>
        <pc:spChg chg="add mod">
          <ac:chgData name="Yuval Tal" userId="a5717293-4306-4736-a990-bb95c26bf67c" providerId="ADAL" clId="{550B9DDE-5A47-4A93-A1E0-6952A6A2C7A4}" dt="2021-10-27T20:20:42.286" v="5872" actId="962"/>
          <ac:spMkLst>
            <pc:docMk/>
            <pc:sldMk cId="1701033150" sldId="279"/>
            <ac:spMk id="6" creationId="{E1FA27FF-685D-4FB2-9B9C-53B06DF716A9}"/>
          </ac:spMkLst>
        </pc:spChg>
        <pc:spChg chg="add del mod">
          <ac:chgData name="Yuval Tal" userId="a5717293-4306-4736-a990-bb95c26bf67c" providerId="ADAL" clId="{550B9DDE-5A47-4A93-A1E0-6952A6A2C7A4}" dt="2021-10-27T20:22:26.961" v="5899" actId="14100"/>
          <ac:spMkLst>
            <pc:docMk/>
            <pc:sldMk cId="1701033150" sldId="279"/>
            <ac:spMk id="7" creationId="{137E1DA8-BF1E-4341-A372-9E3A5DAC1187}"/>
          </ac:spMkLst>
        </pc:spChg>
        <pc:spChg chg="add del">
          <ac:chgData name="Yuval Tal" userId="a5717293-4306-4736-a990-bb95c26bf67c" providerId="ADAL" clId="{550B9DDE-5A47-4A93-A1E0-6952A6A2C7A4}" dt="2021-10-27T20:04:21.043" v="5653" actId="26606"/>
          <ac:spMkLst>
            <pc:docMk/>
            <pc:sldMk cId="1701033150" sldId="279"/>
            <ac:spMk id="22" creationId="{03E8462A-FEBA-4848-81CC-3F8DA3E477BE}"/>
          </ac:spMkLst>
        </pc:spChg>
        <pc:spChg chg="add mod">
          <ac:chgData name="Yuval Tal" userId="a5717293-4306-4736-a990-bb95c26bf67c" providerId="ADAL" clId="{550B9DDE-5A47-4A93-A1E0-6952A6A2C7A4}" dt="2021-10-27T20:22:55.815" v="5901" actId="1076"/>
          <ac:spMkLst>
            <pc:docMk/>
            <pc:sldMk cId="1701033150" sldId="279"/>
            <ac:spMk id="34" creationId="{14BADFA0-0D91-47CA-8763-9FC589EAFB93}"/>
          </ac:spMkLst>
        </pc:spChg>
        <pc:spChg chg="add del">
          <ac:chgData name="Yuval Tal" userId="a5717293-4306-4736-a990-bb95c26bf67c" providerId="ADAL" clId="{550B9DDE-5A47-4A93-A1E0-6952A6A2C7A4}" dt="2021-10-27T20:04:21.043" v="5653" actId="26606"/>
          <ac:spMkLst>
            <pc:docMk/>
            <pc:sldMk cId="1701033150" sldId="279"/>
            <ac:spMk id="35" creationId="{7941F9B1-B01B-4A84-89D9-B169AEB4E456}"/>
          </ac:spMkLst>
        </pc:spChg>
        <pc:spChg chg="add mod">
          <ac:chgData name="Yuval Tal" userId="a5717293-4306-4736-a990-bb95c26bf67c" providerId="ADAL" clId="{550B9DDE-5A47-4A93-A1E0-6952A6A2C7A4}" dt="2021-10-27T20:22:55.815" v="5901" actId="1076"/>
          <ac:spMkLst>
            <pc:docMk/>
            <pc:sldMk cId="1701033150" sldId="279"/>
            <ac:spMk id="36" creationId="{8E7C88B2-72B6-4919-A8B9-CEDF17D16352}"/>
          </ac:spMkLst>
        </pc:spChg>
        <pc:spChg chg="add mod">
          <ac:chgData name="Yuval Tal" userId="a5717293-4306-4736-a990-bb95c26bf67c" providerId="ADAL" clId="{550B9DDE-5A47-4A93-A1E0-6952A6A2C7A4}" dt="2021-10-27T20:23:09.217" v="5903" actId="1076"/>
          <ac:spMkLst>
            <pc:docMk/>
            <pc:sldMk cId="1701033150" sldId="279"/>
            <ac:spMk id="38" creationId="{01D98218-E1E4-4940-A3FB-324E373DAFA7}"/>
          </ac:spMkLst>
        </pc:spChg>
        <pc:spChg chg="add mod">
          <ac:chgData name="Yuval Tal" userId="a5717293-4306-4736-a990-bb95c26bf67c" providerId="ADAL" clId="{550B9DDE-5A47-4A93-A1E0-6952A6A2C7A4}" dt="2021-10-27T20:23:09.217" v="5903" actId="1076"/>
          <ac:spMkLst>
            <pc:docMk/>
            <pc:sldMk cId="1701033150" sldId="279"/>
            <ac:spMk id="39" creationId="{5BAD313D-4CE6-4AFB-8D2F-B16DCB12485D}"/>
          </ac:spMkLst>
        </pc:spChg>
        <pc:spChg chg="add del mod">
          <ac:chgData name="Yuval Tal" userId="a5717293-4306-4736-a990-bb95c26bf67c" providerId="ADAL" clId="{550B9DDE-5A47-4A93-A1E0-6952A6A2C7A4}" dt="2021-10-27T20:25:29.295" v="5912" actId="478"/>
          <ac:spMkLst>
            <pc:docMk/>
            <pc:sldMk cId="1701033150" sldId="279"/>
            <ac:spMk id="40" creationId="{E5F72B7B-3805-4F77-8D99-9BDB003359AE}"/>
          </ac:spMkLst>
        </pc:spChg>
        <pc:spChg chg="add mod">
          <ac:chgData name="Yuval Tal" userId="a5717293-4306-4736-a990-bb95c26bf67c" providerId="ADAL" clId="{550B9DDE-5A47-4A93-A1E0-6952A6A2C7A4}" dt="2021-10-27T20:25:21.063" v="5910" actId="208"/>
          <ac:spMkLst>
            <pc:docMk/>
            <pc:sldMk cId="1701033150" sldId="279"/>
            <ac:spMk id="41" creationId="{06158863-182F-4A14-BC40-E0C86AF175E3}"/>
          </ac:spMkLst>
        </pc:spChg>
        <pc:spChg chg="add mod">
          <ac:chgData name="Yuval Tal" userId="a5717293-4306-4736-a990-bb95c26bf67c" providerId="ADAL" clId="{550B9DDE-5A47-4A93-A1E0-6952A6A2C7A4}" dt="2021-10-27T20:25:45.334" v="5913" actId="1076"/>
          <ac:spMkLst>
            <pc:docMk/>
            <pc:sldMk cId="1701033150" sldId="279"/>
            <ac:spMk id="42" creationId="{515838B9-0FC9-468A-9716-A8F3B82DE0B3}"/>
          </ac:spMkLst>
        </pc:spChg>
        <pc:spChg chg="add mod">
          <ac:chgData name="Yuval Tal" userId="a5717293-4306-4736-a990-bb95c26bf67c" providerId="ADAL" clId="{550B9DDE-5A47-4A93-A1E0-6952A6A2C7A4}" dt="2021-10-27T20:26:26.561" v="5923" actId="1076"/>
          <ac:spMkLst>
            <pc:docMk/>
            <pc:sldMk cId="1701033150" sldId="279"/>
            <ac:spMk id="43" creationId="{8326A835-95DA-4CF3-BC7C-C18E32CA7DB5}"/>
          </ac:spMkLst>
        </pc:spChg>
        <pc:spChg chg="add mod">
          <ac:chgData name="Yuval Tal" userId="a5717293-4306-4736-a990-bb95c26bf67c" providerId="ADAL" clId="{550B9DDE-5A47-4A93-A1E0-6952A6A2C7A4}" dt="2021-10-27T20:26:37.875" v="5925" actId="1076"/>
          <ac:spMkLst>
            <pc:docMk/>
            <pc:sldMk cId="1701033150" sldId="279"/>
            <ac:spMk id="44" creationId="{A4460313-96FF-425D-8AA3-A2047437BE5C}"/>
          </ac:spMkLst>
        </pc:spChg>
        <pc:spChg chg="add del mod">
          <ac:chgData name="Yuval Tal" userId="a5717293-4306-4736-a990-bb95c26bf67c" providerId="ADAL" clId="{550B9DDE-5A47-4A93-A1E0-6952A6A2C7A4}" dt="2021-10-27T20:51:01.002" v="6207" actId="478"/>
          <ac:spMkLst>
            <pc:docMk/>
            <pc:sldMk cId="1701033150" sldId="279"/>
            <ac:spMk id="52" creationId="{276A7622-5C1D-459F-A1B8-49694130784E}"/>
          </ac:spMkLst>
        </pc:spChg>
        <pc:spChg chg="add mod">
          <ac:chgData name="Yuval Tal" userId="a5717293-4306-4736-a990-bb95c26bf67c" providerId="ADAL" clId="{550B9DDE-5A47-4A93-A1E0-6952A6A2C7A4}" dt="2021-10-27T21:02:20.403" v="6269" actId="1076"/>
          <ac:spMkLst>
            <pc:docMk/>
            <pc:sldMk cId="1701033150" sldId="279"/>
            <ac:spMk id="55" creationId="{B3D35667-71F7-4644-B60F-393C27F99988}"/>
          </ac:spMkLst>
        </pc:spChg>
        <pc:spChg chg="add mod">
          <ac:chgData name="Yuval Tal" userId="a5717293-4306-4736-a990-bb95c26bf67c" providerId="ADAL" clId="{550B9DDE-5A47-4A93-A1E0-6952A6A2C7A4}" dt="2021-10-27T20:54:36.593" v="6233" actId="14100"/>
          <ac:spMkLst>
            <pc:docMk/>
            <pc:sldMk cId="1701033150" sldId="279"/>
            <ac:spMk id="56" creationId="{159F02D5-36A0-4103-8ED9-C5F46128A81A}"/>
          </ac:spMkLst>
        </pc:spChg>
        <pc:spChg chg="add mod">
          <ac:chgData name="Yuval Tal" userId="a5717293-4306-4736-a990-bb95c26bf67c" providerId="ADAL" clId="{550B9DDE-5A47-4A93-A1E0-6952A6A2C7A4}" dt="2021-10-27T21:02:54.630" v="6273" actId="1076"/>
          <ac:spMkLst>
            <pc:docMk/>
            <pc:sldMk cId="1701033150" sldId="279"/>
            <ac:spMk id="64" creationId="{DB3E10B8-666F-43A9-8EF4-A189486EAAA7}"/>
          </ac:spMkLst>
        </pc:spChg>
        <pc:spChg chg="add mod">
          <ac:chgData name="Yuval Tal" userId="a5717293-4306-4736-a990-bb95c26bf67c" providerId="ADAL" clId="{550B9DDE-5A47-4A93-A1E0-6952A6A2C7A4}" dt="2021-10-27T21:06:19.394" v="6281" actId="1076"/>
          <ac:spMkLst>
            <pc:docMk/>
            <pc:sldMk cId="1701033150" sldId="279"/>
            <ac:spMk id="65" creationId="{1F5FD6B1-24F9-471E-803D-5092F4D9D411}"/>
          </ac:spMkLst>
        </pc:spChg>
        <pc:grpChg chg="add del">
          <ac:chgData name="Yuval Tal" userId="a5717293-4306-4736-a990-bb95c26bf67c" providerId="ADAL" clId="{550B9DDE-5A47-4A93-A1E0-6952A6A2C7A4}" dt="2021-10-27T20:04:21.043" v="5653" actId="26606"/>
          <ac:grpSpMkLst>
            <pc:docMk/>
            <pc:sldMk cId="1701033150" sldId="279"/>
            <ac:grpSpMk id="10" creationId="{609316A9-990D-4EC3-A671-70EE5C1493A4}"/>
          </ac:grpSpMkLst>
        </pc:grpChg>
        <pc:grpChg chg="add del">
          <ac:chgData name="Yuval Tal" userId="a5717293-4306-4736-a990-bb95c26bf67c" providerId="ADAL" clId="{550B9DDE-5A47-4A93-A1E0-6952A6A2C7A4}" dt="2021-10-27T20:04:21.043" v="5653" actId="26606"/>
          <ac:grpSpMkLst>
            <pc:docMk/>
            <pc:sldMk cId="1701033150" sldId="279"/>
            <ac:grpSpMk id="24" creationId="{2109F83F-40FE-4DB3-84CC-09FB3340D06D}"/>
          </ac:grpSpMkLst>
        </pc:grpChg>
        <pc:grpChg chg="add">
          <ac:chgData name="Yuval Tal" userId="a5717293-4306-4736-a990-bb95c26bf67c" providerId="ADAL" clId="{550B9DDE-5A47-4A93-A1E0-6952A6A2C7A4}" dt="2021-10-27T20:04:21.051" v="5654" actId="26606"/>
          <ac:grpSpMkLst>
            <pc:docMk/>
            <pc:sldMk cId="1701033150" sldId="279"/>
            <ac:grpSpMk id="37" creationId="{609316A9-990D-4EC3-A671-70EE5C1493A4}"/>
          </ac:grpSpMkLst>
        </pc:grpChg>
        <pc:picChg chg="add mod modCrop">
          <ac:chgData name="Yuval Tal" userId="a5717293-4306-4736-a990-bb95c26bf67c" providerId="ADAL" clId="{550B9DDE-5A47-4A93-A1E0-6952A6A2C7A4}" dt="2021-10-27T21:01:55.872" v="6266" actId="1076"/>
          <ac:picMkLst>
            <pc:docMk/>
            <pc:sldMk cId="1701033150" sldId="279"/>
            <ac:picMk id="5" creationId="{7E883CD0-4AD0-4930-AA0C-D35D06920EAA}"/>
          </ac:picMkLst>
        </pc:picChg>
        <pc:picChg chg="add del mod">
          <ac:chgData name="Yuval Tal" userId="a5717293-4306-4736-a990-bb95c26bf67c" providerId="ADAL" clId="{550B9DDE-5A47-4A93-A1E0-6952A6A2C7A4}" dt="2021-10-27T20:43:18.452" v="6180" actId="931"/>
          <ac:picMkLst>
            <pc:docMk/>
            <pc:sldMk cId="1701033150" sldId="279"/>
            <ac:picMk id="9" creationId="{997CC34F-1577-40BE-BDB5-6EF43A0FD541}"/>
          </ac:picMkLst>
        </pc:picChg>
        <pc:picChg chg="add mod">
          <ac:chgData name="Yuval Tal" userId="a5717293-4306-4736-a990-bb95c26bf67c" providerId="ADAL" clId="{550B9DDE-5A47-4A93-A1E0-6952A6A2C7A4}" dt="2021-10-27T20:47:26.792" v="6191" actId="1076"/>
          <ac:picMkLst>
            <pc:docMk/>
            <pc:sldMk cId="1701033150" sldId="279"/>
            <ac:picMk id="23" creationId="{905C6807-DC24-49A8-B296-3C0D11D936BA}"/>
          </ac:picMkLst>
        </pc:picChg>
        <pc:picChg chg="add mod">
          <ac:chgData name="Yuval Tal" userId="a5717293-4306-4736-a990-bb95c26bf67c" providerId="ADAL" clId="{550B9DDE-5A47-4A93-A1E0-6952A6A2C7A4}" dt="2021-10-27T20:48:52.528" v="6197" actId="1076"/>
          <ac:picMkLst>
            <pc:docMk/>
            <pc:sldMk cId="1701033150" sldId="279"/>
            <ac:picMk id="47" creationId="{379E0DF8-738C-45F3-8467-C2EB9CBAB6D4}"/>
          </ac:picMkLst>
        </pc:picChg>
        <pc:picChg chg="add del mod">
          <ac:chgData name="Yuval Tal" userId="a5717293-4306-4736-a990-bb95c26bf67c" providerId="ADAL" clId="{550B9DDE-5A47-4A93-A1E0-6952A6A2C7A4}" dt="2021-10-27T20:52:52.748" v="6218" actId="478"/>
          <ac:picMkLst>
            <pc:docMk/>
            <pc:sldMk cId="1701033150" sldId="279"/>
            <ac:picMk id="54" creationId="{325F5764-06E2-4640-A028-534F53B52866}"/>
          </ac:picMkLst>
        </pc:picChg>
        <pc:picChg chg="add mod">
          <ac:chgData name="Yuval Tal" userId="a5717293-4306-4736-a990-bb95c26bf67c" providerId="ADAL" clId="{550B9DDE-5A47-4A93-A1E0-6952A6A2C7A4}" dt="2021-10-27T20:57:03.174" v="6244" actId="1076"/>
          <ac:picMkLst>
            <pc:docMk/>
            <pc:sldMk cId="1701033150" sldId="279"/>
            <ac:picMk id="58" creationId="{9D265261-5A19-4878-8E40-713CCEA387D2}"/>
          </ac:picMkLst>
        </pc:picChg>
        <pc:picChg chg="add mod">
          <ac:chgData name="Yuval Tal" userId="a5717293-4306-4736-a990-bb95c26bf67c" providerId="ADAL" clId="{550B9DDE-5A47-4A93-A1E0-6952A6A2C7A4}" dt="2021-10-27T20:58:28.109" v="6250" actId="1076"/>
          <ac:picMkLst>
            <pc:docMk/>
            <pc:sldMk cId="1701033150" sldId="279"/>
            <ac:picMk id="60" creationId="{71268989-60B0-405C-A2E0-984190E3536B}"/>
          </ac:picMkLst>
        </pc:picChg>
        <pc:picChg chg="add mod">
          <ac:chgData name="Yuval Tal" userId="a5717293-4306-4736-a990-bb95c26bf67c" providerId="ADAL" clId="{550B9DDE-5A47-4A93-A1E0-6952A6A2C7A4}" dt="2021-10-27T20:59:34.044" v="6253" actId="1076"/>
          <ac:picMkLst>
            <pc:docMk/>
            <pc:sldMk cId="1701033150" sldId="279"/>
            <ac:picMk id="61" creationId="{5A9251BD-C847-49BB-AAA3-B7B6F3EB72D2}"/>
          </ac:picMkLst>
        </pc:picChg>
        <pc:picChg chg="add mod">
          <ac:chgData name="Yuval Tal" userId="a5717293-4306-4736-a990-bb95c26bf67c" providerId="ADAL" clId="{550B9DDE-5A47-4A93-A1E0-6952A6A2C7A4}" dt="2021-10-27T21:00:16.417" v="6260" actId="1076"/>
          <ac:picMkLst>
            <pc:docMk/>
            <pc:sldMk cId="1701033150" sldId="279"/>
            <ac:picMk id="62" creationId="{FE4E6140-044C-4AD3-8559-CDD04569CB8C}"/>
          </ac:picMkLst>
        </pc:picChg>
        <pc:picChg chg="add mod">
          <ac:chgData name="Yuval Tal" userId="a5717293-4306-4736-a990-bb95c26bf67c" providerId="ADAL" clId="{550B9DDE-5A47-4A93-A1E0-6952A6A2C7A4}" dt="2021-10-27T21:00:45.436" v="6263" actId="1076"/>
          <ac:picMkLst>
            <pc:docMk/>
            <pc:sldMk cId="1701033150" sldId="279"/>
            <ac:picMk id="63" creationId="{1EF9FDF3-2DD7-45D6-849B-49FB8BFA340D}"/>
          </ac:picMkLst>
        </pc:picChg>
        <pc:cxnChg chg="add del mod">
          <ac:chgData name="Yuval Tal" userId="a5717293-4306-4736-a990-bb95c26bf67c" providerId="ADAL" clId="{550B9DDE-5A47-4A93-A1E0-6952A6A2C7A4}" dt="2021-10-27T20:51:05.578" v="6208" actId="478"/>
          <ac:cxnSpMkLst>
            <pc:docMk/>
            <pc:sldMk cId="1701033150" sldId="279"/>
            <ac:cxnSpMk id="46" creationId="{FC443FA6-2879-421D-AD88-142516F9CF51}"/>
          </ac:cxnSpMkLst>
        </pc:cxnChg>
        <pc:cxnChg chg="add del">
          <ac:chgData name="Yuval Tal" userId="a5717293-4306-4736-a990-bb95c26bf67c" providerId="ADAL" clId="{550B9DDE-5A47-4A93-A1E0-6952A6A2C7A4}" dt="2021-10-27T20:49:20.233" v="6199" actId="11529"/>
          <ac:cxnSpMkLst>
            <pc:docMk/>
            <pc:sldMk cId="1701033150" sldId="279"/>
            <ac:cxnSpMk id="49" creationId="{E03D91DB-7B50-492B-B702-36332DBEFDC3}"/>
          </ac:cxnSpMkLst>
        </pc:cxnChg>
        <pc:cxnChg chg="add del">
          <ac:chgData name="Yuval Tal" userId="a5717293-4306-4736-a990-bb95c26bf67c" providerId="ADAL" clId="{550B9DDE-5A47-4A93-A1E0-6952A6A2C7A4}" dt="2021-10-27T20:49:39.942" v="6201" actId="11529"/>
          <ac:cxnSpMkLst>
            <pc:docMk/>
            <pc:sldMk cId="1701033150" sldId="279"/>
            <ac:cxnSpMk id="51" creationId="{87E23F51-5844-47F2-9EAE-73BD873EE2C1}"/>
          </ac:cxnSpMkLst>
        </pc:cxnChg>
      </pc:sldChg>
      <pc:sldChg chg="add del">
        <pc:chgData name="Yuval Tal" userId="a5717293-4306-4736-a990-bb95c26bf67c" providerId="ADAL" clId="{550B9DDE-5A47-4A93-A1E0-6952A6A2C7A4}" dt="2021-10-27T20:12:21.054" v="5666" actId="47"/>
        <pc:sldMkLst>
          <pc:docMk/>
          <pc:sldMk cId="2037814170" sldId="280"/>
        </pc:sldMkLst>
      </pc:sldChg>
      <pc:sldChg chg="addSp delSp modSp add mod">
        <pc:chgData name="Yuval Tal" userId="a5717293-4306-4736-a990-bb95c26bf67c" providerId="ADAL" clId="{550B9DDE-5A47-4A93-A1E0-6952A6A2C7A4}" dt="2021-10-26T19:05:30.606" v="3713" actId="478"/>
        <pc:sldMkLst>
          <pc:docMk/>
          <pc:sldMk cId="2524130143" sldId="281"/>
        </pc:sldMkLst>
        <pc:spChg chg="mod">
          <ac:chgData name="Yuval Tal" userId="a5717293-4306-4736-a990-bb95c26bf67c" providerId="ADAL" clId="{550B9DDE-5A47-4A93-A1E0-6952A6A2C7A4}" dt="2021-10-26T19:04:09.496" v="3706"/>
          <ac:spMkLst>
            <pc:docMk/>
            <pc:sldMk cId="2524130143" sldId="281"/>
            <ac:spMk id="2" creationId="{9C105765-C878-4EF9-8D3F-49C1FFC5CE35}"/>
          </ac:spMkLst>
        </pc:spChg>
        <pc:spChg chg="del mod">
          <ac:chgData name="Yuval Tal" userId="a5717293-4306-4736-a990-bb95c26bf67c" providerId="ADAL" clId="{550B9DDE-5A47-4A93-A1E0-6952A6A2C7A4}" dt="2021-10-26T19:05:30.606" v="3713" actId="478"/>
          <ac:spMkLst>
            <pc:docMk/>
            <pc:sldMk cId="2524130143" sldId="281"/>
            <ac:spMk id="3" creationId="{CA4F9285-F502-4BDF-A504-303C08D0CEB9}"/>
          </ac:spMkLst>
        </pc:spChg>
        <pc:picChg chg="add mod modCrop">
          <ac:chgData name="Yuval Tal" userId="a5717293-4306-4736-a990-bb95c26bf67c" providerId="ADAL" clId="{550B9DDE-5A47-4A93-A1E0-6952A6A2C7A4}" dt="2021-10-26T19:05:16.817" v="3710" actId="732"/>
          <ac:picMkLst>
            <pc:docMk/>
            <pc:sldMk cId="2524130143" sldId="281"/>
            <ac:picMk id="5" creationId="{68ACAF50-1007-4A29-BECD-5DAB8106FA19}"/>
          </ac:picMkLst>
        </pc:picChg>
      </pc:sldChg>
      <pc:sldChg chg="addSp delSp modSp add mod">
        <pc:chgData name="Yuval Tal" userId="a5717293-4306-4736-a990-bb95c26bf67c" providerId="ADAL" clId="{550B9DDE-5A47-4A93-A1E0-6952A6A2C7A4}" dt="2021-11-06T21:12:52.139" v="7731" actId="1076"/>
        <pc:sldMkLst>
          <pc:docMk/>
          <pc:sldMk cId="457585839" sldId="282"/>
        </pc:sldMkLst>
        <pc:spChg chg="mod">
          <ac:chgData name="Yuval Tal" userId="a5717293-4306-4736-a990-bb95c26bf67c" providerId="ADAL" clId="{550B9DDE-5A47-4A93-A1E0-6952A6A2C7A4}" dt="2021-10-26T19:06:31.878" v="3724" actId="20577"/>
          <ac:spMkLst>
            <pc:docMk/>
            <pc:sldMk cId="457585839" sldId="282"/>
            <ac:spMk id="2" creationId="{9C105765-C878-4EF9-8D3F-49C1FFC5CE35}"/>
          </ac:spMkLst>
        </pc:spChg>
        <pc:spChg chg="del">
          <ac:chgData name="Yuval Tal" userId="a5717293-4306-4736-a990-bb95c26bf67c" providerId="ADAL" clId="{550B9DDE-5A47-4A93-A1E0-6952A6A2C7A4}" dt="2021-10-26T19:06:48.284" v="3727" actId="478"/>
          <ac:spMkLst>
            <pc:docMk/>
            <pc:sldMk cId="457585839" sldId="282"/>
            <ac:spMk id="3" creationId="{CA4F9285-F502-4BDF-A504-303C08D0CEB9}"/>
          </ac:spMkLst>
        </pc:spChg>
        <pc:spChg chg="add mod">
          <ac:chgData name="Yuval Tal" userId="a5717293-4306-4736-a990-bb95c26bf67c" providerId="ADAL" clId="{550B9DDE-5A47-4A93-A1E0-6952A6A2C7A4}" dt="2021-11-06T21:12:52.139" v="7731" actId="1076"/>
          <ac:spMkLst>
            <pc:docMk/>
            <pc:sldMk cId="457585839" sldId="282"/>
            <ac:spMk id="4" creationId="{552DBCA8-0DCF-4258-8C79-A18E558B4801}"/>
          </ac:spMkLst>
        </pc:spChg>
        <pc:picChg chg="add mod">
          <ac:chgData name="Yuval Tal" userId="a5717293-4306-4736-a990-bb95c26bf67c" providerId="ADAL" clId="{550B9DDE-5A47-4A93-A1E0-6952A6A2C7A4}" dt="2021-11-06T21:11:06.768" v="7708" actId="1076"/>
          <ac:picMkLst>
            <pc:docMk/>
            <pc:sldMk cId="457585839" sldId="282"/>
            <ac:picMk id="5" creationId="{F19465F9-B635-42A2-94C7-20DCFD7A6EE9}"/>
          </ac:picMkLst>
        </pc:picChg>
      </pc:sldChg>
      <pc:sldChg chg="addSp delSp modSp add mod modAnim">
        <pc:chgData name="Yuval Tal" userId="a5717293-4306-4736-a990-bb95c26bf67c" providerId="ADAL" clId="{550B9DDE-5A47-4A93-A1E0-6952A6A2C7A4}" dt="2021-11-06T21:15:06.428" v="7751"/>
        <pc:sldMkLst>
          <pc:docMk/>
          <pc:sldMk cId="1423428598" sldId="283"/>
        </pc:sldMkLst>
        <pc:spChg chg="mod">
          <ac:chgData name="Yuval Tal" userId="a5717293-4306-4736-a990-bb95c26bf67c" providerId="ADAL" clId="{550B9DDE-5A47-4A93-A1E0-6952A6A2C7A4}" dt="2021-10-26T19:10:24.821" v="3741" actId="20577"/>
          <ac:spMkLst>
            <pc:docMk/>
            <pc:sldMk cId="1423428598" sldId="283"/>
            <ac:spMk id="2" creationId="{9C105765-C878-4EF9-8D3F-49C1FFC5CE35}"/>
          </ac:spMkLst>
        </pc:spChg>
        <pc:spChg chg="add mod">
          <ac:chgData name="Yuval Tal" userId="a5717293-4306-4736-a990-bb95c26bf67c" providerId="ADAL" clId="{550B9DDE-5A47-4A93-A1E0-6952A6A2C7A4}" dt="2021-11-06T21:13:38.167" v="7734" actId="1076"/>
          <ac:spMkLst>
            <pc:docMk/>
            <pc:sldMk cId="1423428598" sldId="283"/>
            <ac:spMk id="3" creationId="{355AF7B8-37B2-4466-BB83-295C24C3D41E}"/>
          </ac:spMkLst>
        </pc:spChg>
        <pc:spChg chg="del">
          <ac:chgData name="Yuval Tal" userId="a5717293-4306-4736-a990-bb95c26bf67c" providerId="ADAL" clId="{550B9DDE-5A47-4A93-A1E0-6952A6A2C7A4}" dt="2021-10-26T19:09:37.500" v="3733" actId="478"/>
          <ac:spMkLst>
            <pc:docMk/>
            <pc:sldMk cId="1423428598" sldId="283"/>
            <ac:spMk id="3" creationId="{CA4F9285-F502-4BDF-A504-303C08D0CEB9}"/>
          </ac:spMkLst>
        </pc:spChg>
        <pc:spChg chg="add mod">
          <ac:chgData name="Yuval Tal" userId="a5717293-4306-4736-a990-bb95c26bf67c" providerId="ADAL" clId="{550B9DDE-5A47-4A93-A1E0-6952A6A2C7A4}" dt="2021-11-06T21:13:53.980" v="7736" actId="1076"/>
          <ac:spMkLst>
            <pc:docMk/>
            <pc:sldMk cId="1423428598" sldId="283"/>
            <ac:spMk id="6" creationId="{A16B53CF-7699-418C-B6B0-0A39A0618BC8}"/>
          </ac:spMkLst>
        </pc:spChg>
        <pc:spChg chg="add mod">
          <ac:chgData name="Yuval Tal" userId="a5717293-4306-4736-a990-bb95c26bf67c" providerId="ADAL" clId="{550B9DDE-5A47-4A93-A1E0-6952A6A2C7A4}" dt="2021-11-06T21:14:05.237" v="7740" actId="1076"/>
          <ac:spMkLst>
            <pc:docMk/>
            <pc:sldMk cId="1423428598" sldId="283"/>
            <ac:spMk id="7" creationId="{814AE3D8-310F-4271-96E9-CADF8F679AF7}"/>
          </ac:spMkLst>
        </pc:spChg>
        <pc:spChg chg="add mod">
          <ac:chgData name="Yuval Tal" userId="a5717293-4306-4736-a990-bb95c26bf67c" providerId="ADAL" clId="{550B9DDE-5A47-4A93-A1E0-6952A6A2C7A4}" dt="2021-11-06T21:14:19.392" v="7742" actId="1076"/>
          <ac:spMkLst>
            <pc:docMk/>
            <pc:sldMk cId="1423428598" sldId="283"/>
            <ac:spMk id="8" creationId="{1B68B814-B87D-437E-9E2E-2129DC3E614A}"/>
          </ac:spMkLst>
        </pc:spChg>
        <pc:spChg chg="add mod">
          <ac:chgData name="Yuval Tal" userId="a5717293-4306-4736-a990-bb95c26bf67c" providerId="ADAL" clId="{550B9DDE-5A47-4A93-A1E0-6952A6A2C7A4}" dt="2021-11-06T21:14:25.483" v="7744" actId="1076"/>
          <ac:spMkLst>
            <pc:docMk/>
            <pc:sldMk cId="1423428598" sldId="283"/>
            <ac:spMk id="9" creationId="{2D0C87A3-5ACE-4074-B033-DCFCC3D4CC07}"/>
          </ac:spMkLst>
        </pc:spChg>
        <pc:spChg chg="add mod">
          <ac:chgData name="Yuval Tal" userId="a5717293-4306-4736-a990-bb95c26bf67c" providerId="ADAL" clId="{550B9DDE-5A47-4A93-A1E0-6952A6A2C7A4}" dt="2021-11-06T21:14:36.048" v="7746" actId="1076"/>
          <ac:spMkLst>
            <pc:docMk/>
            <pc:sldMk cId="1423428598" sldId="283"/>
            <ac:spMk id="10" creationId="{C4DB5BC6-0015-4B6D-898B-D6843D974FEE}"/>
          </ac:spMkLst>
        </pc:spChg>
        <pc:spChg chg="add mod">
          <ac:chgData name="Yuval Tal" userId="a5717293-4306-4736-a990-bb95c26bf67c" providerId="ADAL" clId="{550B9DDE-5A47-4A93-A1E0-6952A6A2C7A4}" dt="2021-11-06T21:14:44.552" v="7748" actId="1076"/>
          <ac:spMkLst>
            <pc:docMk/>
            <pc:sldMk cId="1423428598" sldId="283"/>
            <ac:spMk id="11" creationId="{1DF371FA-D8E2-453A-A991-EAF645FA8246}"/>
          </ac:spMkLst>
        </pc:spChg>
        <pc:picChg chg="add mod">
          <ac:chgData name="Yuval Tal" userId="a5717293-4306-4736-a990-bb95c26bf67c" providerId="ADAL" clId="{550B9DDE-5A47-4A93-A1E0-6952A6A2C7A4}" dt="2021-10-26T19:09:45.489" v="3734" actId="14100"/>
          <ac:picMkLst>
            <pc:docMk/>
            <pc:sldMk cId="1423428598" sldId="283"/>
            <ac:picMk id="5" creationId="{0DEC2BFC-814A-4552-AC1C-308C6569484B}"/>
          </ac:picMkLst>
        </pc:picChg>
      </pc:sldChg>
      <pc:sldChg chg="addSp delSp modSp add mod modAnim">
        <pc:chgData name="Yuval Tal" userId="a5717293-4306-4736-a990-bb95c26bf67c" providerId="ADAL" clId="{550B9DDE-5A47-4A93-A1E0-6952A6A2C7A4}" dt="2021-11-06T22:31:04.065" v="7951" actId="20577"/>
        <pc:sldMkLst>
          <pc:docMk/>
          <pc:sldMk cId="858096842" sldId="284"/>
        </pc:sldMkLst>
        <pc:spChg chg="mod">
          <ac:chgData name="Yuval Tal" userId="a5717293-4306-4736-a990-bb95c26bf67c" providerId="ADAL" clId="{550B9DDE-5A47-4A93-A1E0-6952A6A2C7A4}" dt="2021-10-26T19:13:04.159" v="3751" actId="20577"/>
          <ac:spMkLst>
            <pc:docMk/>
            <pc:sldMk cId="858096842" sldId="284"/>
            <ac:spMk id="2" creationId="{9C105765-C878-4EF9-8D3F-49C1FFC5CE35}"/>
          </ac:spMkLst>
        </pc:spChg>
        <pc:spChg chg="add del mod">
          <ac:chgData name="Yuval Tal" userId="a5717293-4306-4736-a990-bb95c26bf67c" providerId="ADAL" clId="{550B9DDE-5A47-4A93-A1E0-6952A6A2C7A4}" dt="2021-11-06T22:31:04.065" v="7951" actId="20577"/>
          <ac:spMkLst>
            <pc:docMk/>
            <pc:sldMk cId="858096842" sldId="284"/>
            <ac:spMk id="3" creationId="{CA4F9285-F502-4BDF-A504-303C08D0CEB9}"/>
          </ac:spMkLst>
        </pc:spChg>
        <pc:spChg chg="add del">
          <ac:chgData name="Yuval Tal" userId="a5717293-4306-4736-a990-bb95c26bf67c" providerId="ADAL" clId="{550B9DDE-5A47-4A93-A1E0-6952A6A2C7A4}" dt="2021-11-06T21:18:09.277" v="7753" actId="11529"/>
          <ac:spMkLst>
            <pc:docMk/>
            <pc:sldMk cId="858096842" sldId="284"/>
            <ac:spMk id="4" creationId="{23DD4B3E-758C-49A3-A398-33336778FD1C}"/>
          </ac:spMkLst>
        </pc:spChg>
        <pc:spChg chg="add mod">
          <ac:chgData name="Yuval Tal" userId="a5717293-4306-4736-a990-bb95c26bf67c" providerId="ADAL" clId="{550B9DDE-5A47-4A93-A1E0-6952A6A2C7A4}" dt="2021-11-06T21:18:36.177" v="7755" actId="207"/>
          <ac:spMkLst>
            <pc:docMk/>
            <pc:sldMk cId="858096842" sldId="284"/>
            <ac:spMk id="6" creationId="{55F09E6F-CDF5-46BA-A84B-518AA039FCD3}"/>
          </ac:spMkLst>
        </pc:spChg>
        <pc:spChg chg="add mod">
          <ac:chgData name="Yuval Tal" userId="a5717293-4306-4736-a990-bb95c26bf67c" providerId="ADAL" clId="{550B9DDE-5A47-4A93-A1E0-6952A6A2C7A4}" dt="2021-11-06T21:19:03.791" v="7758" actId="14100"/>
          <ac:spMkLst>
            <pc:docMk/>
            <pc:sldMk cId="858096842" sldId="284"/>
            <ac:spMk id="7" creationId="{1DE77E45-1D3F-405D-B3F2-3B2A130B00CB}"/>
          </ac:spMkLst>
        </pc:spChg>
        <pc:picChg chg="add mod">
          <ac:chgData name="Yuval Tal" userId="a5717293-4306-4736-a990-bb95c26bf67c" providerId="ADAL" clId="{550B9DDE-5A47-4A93-A1E0-6952A6A2C7A4}" dt="2021-10-26T19:12:19.396" v="3745" actId="1076"/>
          <ac:picMkLst>
            <pc:docMk/>
            <pc:sldMk cId="858096842" sldId="284"/>
            <ac:picMk id="5" creationId="{1456A69A-0527-48D3-B834-1D69BC2D5109}"/>
          </ac:picMkLst>
        </pc:picChg>
      </pc:sldChg>
      <pc:sldChg chg="addSp modSp add mod modAnim">
        <pc:chgData name="Yuval Tal" userId="a5717293-4306-4736-a990-bb95c26bf67c" providerId="ADAL" clId="{550B9DDE-5A47-4A93-A1E0-6952A6A2C7A4}" dt="2021-10-26T19:49:53.018" v="4214" actId="20577"/>
        <pc:sldMkLst>
          <pc:docMk/>
          <pc:sldMk cId="1785817241" sldId="285"/>
        </pc:sldMkLst>
        <pc:spChg chg="mod">
          <ac:chgData name="Yuval Tal" userId="a5717293-4306-4736-a990-bb95c26bf67c" providerId="ADAL" clId="{550B9DDE-5A47-4A93-A1E0-6952A6A2C7A4}" dt="2021-10-26T19:42:45.378" v="4097" actId="20577"/>
          <ac:spMkLst>
            <pc:docMk/>
            <pc:sldMk cId="1785817241" sldId="285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0-26T19:49:53.018" v="4214" actId="20577"/>
          <ac:spMkLst>
            <pc:docMk/>
            <pc:sldMk cId="1785817241" sldId="285"/>
            <ac:spMk id="3" creationId="{CA4F9285-F502-4BDF-A504-303C08D0CEB9}"/>
          </ac:spMkLst>
        </pc:spChg>
        <pc:picChg chg="add mod">
          <ac:chgData name="Yuval Tal" userId="a5717293-4306-4736-a990-bb95c26bf67c" providerId="ADAL" clId="{550B9DDE-5A47-4A93-A1E0-6952A6A2C7A4}" dt="2021-10-26T19:48:55.370" v="4148" actId="1076"/>
          <ac:picMkLst>
            <pc:docMk/>
            <pc:sldMk cId="1785817241" sldId="285"/>
            <ac:picMk id="5" creationId="{296B1972-5E1B-4F94-A720-53832875CA34}"/>
          </ac:picMkLst>
        </pc:picChg>
      </pc:sldChg>
      <pc:sldChg chg="modSp add mod">
        <pc:chgData name="Yuval Tal" userId="a5717293-4306-4736-a990-bb95c26bf67c" providerId="ADAL" clId="{550B9DDE-5A47-4A93-A1E0-6952A6A2C7A4}" dt="2021-11-06T19:52:16.896" v="7267" actId="20577"/>
        <pc:sldMkLst>
          <pc:docMk/>
          <pc:sldMk cId="3146833519" sldId="286"/>
        </pc:sldMkLst>
        <pc:spChg chg="mod">
          <ac:chgData name="Yuval Tal" userId="a5717293-4306-4736-a990-bb95c26bf67c" providerId="ADAL" clId="{550B9DDE-5A47-4A93-A1E0-6952A6A2C7A4}" dt="2021-10-26T19:56:54.836" v="4228" actId="20577"/>
          <ac:spMkLst>
            <pc:docMk/>
            <pc:sldMk cId="3146833519" sldId="286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1-06T19:52:16.896" v="7267" actId="20577"/>
          <ac:spMkLst>
            <pc:docMk/>
            <pc:sldMk cId="3146833519" sldId="286"/>
            <ac:spMk id="3" creationId="{CA4F9285-F502-4BDF-A504-303C08D0CEB9}"/>
          </ac:spMkLst>
        </pc:spChg>
      </pc:sldChg>
      <pc:sldChg chg="addSp modSp add mod modAnim">
        <pc:chgData name="Yuval Tal" userId="a5717293-4306-4736-a990-bb95c26bf67c" providerId="ADAL" clId="{550B9DDE-5A47-4A93-A1E0-6952A6A2C7A4}" dt="2021-11-06T21:07:04.533" v="7707"/>
        <pc:sldMkLst>
          <pc:docMk/>
          <pc:sldMk cId="3081286326" sldId="287"/>
        </pc:sldMkLst>
        <pc:spChg chg="mod">
          <ac:chgData name="Yuval Tal" userId="a5717293-4306-4736-a990-bb95c26bf67c" providerId="ADAL" clId="{550B9DDE-5A47-4A93-A1E0-6952A6A2C7A4}" dt="2021-10-26T18:55:01.179" v="3554" actId="20577"/>
          <ac:spMkLst>
            <pc:docMk/>
            <pc:sldMk cId="3081286326" sldId="287"/>
            <ac:spMk id="2" creationId="{9C105765-C878-4EF9-8D3F-49C1FFC5CE35}"/>
          </ac:spMkLst>
        </pc:spChg>
        <pc:spChg chg="mod">
          <ac:chgData name="Yuval Tal" userId="a5717293-4306-4736-a990-bb95c26bf67c" providerId="ADAL" clId="{550B9DDE-5A47-4A93-A1E0-6952A6A2C7A4}" dt="2021-10-26T18:55:16.334" v="3570" actId="20577"/>
          <ac:spMkLst>
            <pc:docMk/>
            <pc:sldMk cId="3081286326" sldId="287"/>
            <ac:spMk id="3" creationId="{CA4F9285-F502-4BDF-A504-303C08D0CEB9}"/>
          </ac:spMkLst>
        </pc:spChg>
        <pc:spChg chg="add mod">
          <ac:chgData name="Yuval Tal" userId="a5717293-4306-4736-a990-bb95c26bf67c" providerId="ADAL" clId="{550B9DDE-5A47-4A93-A1E0-6952A6A2C7A4}" dt="2021-11-06T21:04:07.462" v="7661" actId="207"/>
          <ac:spMkLst>
            <pc:docMk/>
            <pc:sldMk cId="3081286326" sldId="287"/>
            <ac:spMk id="4" creationId="{BB32C571-0B8D-48DB-BF43-0E93C41C5CDE}"/>
          </ac:spMkLst>
        </pc:spChg>
        <pc:spChg chg="add mod">
          <ac:chgData name="Yuval Tal" userId="a5717293-4306-4736-a990-bb95c26bf67c" providerId="ADAL" clId="{550B9DDE-5A47-4A93-A1E0-6952A6A2C7A4}" dt="2021-10-26T19:03:08.866" v="3677" actId="20577"/>
          <ac:spMkLst>
            <pc:docMk/>
            <pc:sldMk cId="3081286326" sldId="287"/>
            <ac:spMk id="6" creationId="{6AEF0CA4-178A-4CF7-903D-69DED1982E08}"/>
          </ac:spMkLst>
        </pc:spChg>
        <pc:spChg chg="add mod">
          <ac:chgData name="Yuval Tal" userId="a5717293-4306-4736-a990-bb95c26bf67c" providerId="ADAL" clId="{550B9DDE-5A47-4A93-A1E0-6952A6A2C7A4}" dt="2021-11-06T21:05:48.120" v="7699" actId="207"/>
          <ac:spMkLst>
            <pc:docMk/>
            <pc:sldMk cId="3081286326" sldId="287"/>
            <ac:spMk id="7" creationId="{6D9B1A05-2A2B-4AC8-8914-C9EAF4D34417}"/>
          </ac:spMkLst>
        </pc:spChg>
        <pc:picChg chg="add mod">
          <ac:chgData name="Yuval Tal" userId="a5717293-4306-4736-a990-bb95c26bf67c" providerId="ADAL" clId="{550B9DDE-5A47-4A93-A1E0-6952A6A2C7A4}" dt="2021-10-26T18:54:13.982" v="3521" actId="1076"/>
          <ac:picMkLst>
            <pc:docMk/>
            <pc:sldMk cId="3081286326" sldId="287"/>
            <ac:picMk id="5" creationId="{08A4C001-55E5-4E36-BB56-A9ACC20508C6}"/>
          </ac:picMkLst>
        </pc:picChg>
      </pc:sldChg>
      <pc:sldChg chg="addSp modSp new del mod">
        <pc:chgData name="Yuval Tal" userId="a5717293-4306-4736-a990-bb95c26bf67c" providerId="ADAL" clId="{550B9DDE-5A47-4A93-A1E0-6952A6A2C7A4}" dt="2021-10-27T19:17:28.953" v="5344" actId="47"/>
        <pc:sldMkLst>
          <pc:docMk/>
          <pc:sldMk cId="650331346" sldId="288"/>
        </pc:sldMkLst>
        <pc:picChg chg="add mod">
          <ac:chgData name="Yuval Tal" userId="a5717293-4306-4736-a990-bb95c26bf67c" providerId="ADAL" clId="{550B9DDE-5A47-4A93-A1E0-6952A6A2C7A4}" dt="2021-10-27T11:28:33.189" v="4233" actId="1076"/>
          <ac:picMkLst>
            <pc:docMk/>
            <pc:sldMk cId="650331346" sldId="288"/>
            <ac:picMk id="5" creationId="{F991B871-891D-4F64-A7EB-F42463ED6BCE}"/>
          </ac:picMkLst>
        </pc:picChg>
      </pc:sldChg>
      <pc:sldChg chg="addSp delSp modSp new mod ord setBg">
        <pc:chgData name="Yuval Tal" userId="a5717293-4306-4736-a990-bb95c26bf67c" providerId="ADAL" clId="{550B9DDE-5A47-4A93-A1E0-6952A6A2C7A4}" dt="2021-11-06T21:45:04.286" v="7894" actId="20577"/>
        <pc:sldMkLst>
          <pc:docMk/>
          <pc:sldMk cId="1921100249" sldId="289"/>
        </pc:sldMkLst>
        <pc:spChg chg="mod">
          <ac:chgData name="Yuval Tal" userId="a5717293-4306-4736-a990-bb95c26bf67c" providerId="ADAL" clId="{550B9DDE-5A47-4A93-A1E0-6952A6A2C7A4}" dt="2021-10-28T10:14:39.038" v="6769" actId="26606"/>
          <ac:spMkLst>
            <pc:docMk/>
            <pc:sldMk cId="1921100249" sldId="289"/>
            <ac:spMk id="2" creationId="{E3412713-92BA-4710-8D09-551CB3EF34E0}"/>
          </ac:spMkLst>
        </pc:spChg>
        <pc:spChg chg="add del">
          <ac:chgData name="Yuval Tal" userId="a5717293-4306-4736-a990-bb95c26bf67c" providerId="ADAL" clId="{550B9DDE-5A47-4A93-A1E0-6952A6A2C7A4}" dt="2021-10-27T18:35:27.425" v="4438"/>
          <ac:spMkLst>
            <pc:docMk/>
            <pc:sldMk cId="1921100249" sldId="289"/>
            <ac:spMk id="3" creationId="{1DD3E72F-F218-4C36-BA5B-055EA47170BC}"/>
          </ac:spMkLst>
        </pc:spChg>
        <pc:spChg chg="add mod ord">
          <ac:chgData name="Yuval Tal" userId="a5717293-4306-4736-a990-bb95c26bf67c" providerId="ADAL" clId="{550B9DDE-5A47-4A93-A1E0-6952A6A2C7A4}" dt="2021-11-06T21:45:04.286" v="7894" actId="20577"/>
          <ac:spMkLst>
            <pc:docMk/>
            <pc:sldMk cId="1921100249" sldId="289"/>
            <ac:spMk id="9" creationId="{803F53AE-0A84-4053-A4E6-87913F966B12}"/>
          </ac:spMkLst>
        </pc:spChg>
        <pc:spChg chg="add del">
          <ac:chgData name="Yuval Tal" userId="a5717293-4306-4736-a990-bb95c26bf67c" providerId="ADAL" clId="{550B9DDE-5A47-4A93-A1E0-6952A6A2C7A4}" dt="2021-10-28T10:14:27.907" v="6761" actId="26606"/>
          <ac:spMkLst>
            <pc:docMk/>
            <pc:sldMk cId="1921100249" sldId="289"/>
            <ac:spMk id="11" creationId="{4BE9D4C4-9FA3-4885-A769-301639CC7AD4}"/>
          </ac:spMkLst>
        </pc:spChg>
        <pc:spChg chg="add del">
          <ac:chgData name="Yuval Tal" userId="a5717293-4306-4736-a990-bb95c26bf67c" providerId="ADAL" clId="{550B9DDE-5A47-4A93-A1E0-6952A6A2C7A4}" dt="2021-10-28T10:14:27.907" v="6761" actId="26606"/>
          <ac:spMkLst>
            <pc:docMk/>
            <pc:sldMk cId="1921100249" sldId="289"/>
            <ac:spMk id="12" creationId="{4524F065-9F7C-400C-9A20-B343BFAA6AAB}"/>
          </ac:spMkLst>
        </pc:spChg>
        <pc:spChg chg="add del">
          <ac:chgData name="Yuval Tal" userId="a5717293-4306-4736-a990-bb95c26bf67c" providerId="ADAL" clId="{550B9DDE-5A47-4A93-A1E0-6952A6A2C7A4}" dt="2021-10-28T10:14:34.275" v="6765" actId="26606"/>
          <ac:spMkLst>
            <pc:docMk/>
            <pc:sldMk cId="1921100249" sldId="289"/>
            <ac:spMk id="13" creationId="{98EE4960-6ED7-49B4-BEEE-A96A0C83D9BC}"/>
          </ac:spMkLst>
        </pc:spChg>
        <pc:spChg chg="add del">
          <ac:chgData name="Yuval Tal" userId="a5717293-4306-4736-a990-bb95c26bf67c" providerId="ADAL" clId="{550B9DDE-5A47-4A93-A1E0-6952A6A2C7A4}" dt="2021-10-28T10:14:21.719" v="6757" actId="26606"/>
          <ac:spMkLst>
            <pc:docMk/>
            <pc:sldMk cId="1921100249" sldId="289"/>
            <ac:spMk id="14" creationId="{8267EEE4-6354-4F1C-9484-951F0EB92F1B}"/>
          </ac:spMkLst>
        </pc:spChg>
        <pc:spChg chg="add del">
          <ac:chgData name="Yuval Tal" userId="a5717293-4306-4736-a990-bb95c26bf67c" providerId="ADAL" clId="{550B9DDE-5A47-4A93-A1E0-6952A6A2C7A4}" dt="2021-10-28T10:14:21.719" v="6757" actId="26606"/>
          <ac:spMkLst>
            <pc:docMk/>
            <pc:sldMk cId="1921100249" sldId="289"/>
            <ac:spMk id="16" creationId="{0E5A83F9-E6B8-40BD-9C0D-9A6F15650742}"/>
          </ac:spMkLst>
        </pc:spChg>
        <pc:spChg chg="add del">
          <ac:chgData name="Yuval Tal" userId="a5717293-4306-4736-a990-bb95c26bf67c" providerId="ADAL" clId="{550B9DDE-5A47-4A93-A1E0-6952A6A2C7A4}" dt="2021-10-28T10:14:27.907" v="6761" actId="26606"/>
          <ac:spMkLst>
            <pc:docMk/>
            <pc:sldMk cId="1921100249" sldId="289"/>
            <ac:spMk id="18" creationId="{7EB6695E-BED5-4DA3-8C9B-AD301AEF4776}"/>
          </ac:spMkLst>
        </pc:spChg>
        <pc:spChg chg="add del">
          <ac:chgData name="Yuval Tal" userId="a5717293-4306-4736-a990-bb95c26bf67c" providerId="ADAL" clId="{550B9DDE-5A47-4A93-A1E0-6952A6A2C7A4}" dt="2021-10-28T10:14:27.907" v="6761" actId="26606"/>
          <ac:spMkLst>
            <pc:docMk/>
            <pc:sldMk cId="1921100249" sldId="289"/>
            <ac:spMk id="20" creationId="{46DB9E65-E072-43AF-A8C9-9744BA0CC25F}"/>
          </ac:spMkLst>
        </pc:spChg>
        <pc:picChg chg="add mod ord">
          <ac:chgData name="Yuval Tal" userId="a5717293-4306-4736-a990-bb95c26bf67c" providerId="ADAL" clId="{550B9DDE-5A47-4A93-A1E0-6952A6A2C7A4}" dt="2021-10-28T10:15:13.621" v="6775" actId="1076"/>
          <ac:picMkLst>
            <pc:docMk/>
            <pc:sldMk cId="1921100249" sldId="289"/>
            <ac:picMk id="4" creationId="{550D162D-B68D-4709-92F2-6C4E38E274EC}"/>
          </ac:picMkLst>
        </pc:picChg>
        <pc:picChg chg="add del mod ord">
          <ac:chgData name="Yuval Tal" userId="a5717293-4306-4736-a990-bb95c26bf67c" providerId="ADAL" clId="{550B9DDE-5A47-4A93-A1E0-6952A6A2C7A4}" dt="2021-10-28T10:15:23.674" v="6776" actId="1076"/>
          <ac:picMkLst>
            <pc:docMk/>
            <pc:sldMk cId="1921100249" sldId="289"/>
            <ac:picMk id="5" creationId="{2C3EAC5F-9533-4E56-BE03-49232FE88E72}"/>
          </ac:picMkLst>
        </pc:picChg>
        <pc:picChg chg="add del mod">
          <ac:chgData name="Yuval Tal" userId="a5717293-4306-4736-a990-bb95c26bf67c" providerId="ADAL" clId="{550B9DDE-5A47-4A93-A1E0-6952A6A2C7A4}" dt="2021-10-27T18:34:49.376" v="4431"/>
          <ac:picMkLst>
            <pc:docMk/>
            <pc:sldMk cId="1921100249" sldId="289"/>
            <ac:picMk id="1026" creationId="{B75ED49E-694A-483D-8F7B-E55B8E88F196}"/>
          </ac:picMkLst>
        </pc:picChg>
      </pc:sldChg>
      <pc:sldChg chg="addSp delSp modSp new mod ord setBg addAnim delAnim">
        <pc:chgData name="Yuval Tal" userId="a5717293-4306-4736-a990-bb95c26bf67c" providerId="ADAL" clId="{550B9DDE-5A47-4A93-A1E0-6952A6A2C7A4}" dt="2021-11-06T21:41:49.400" v="7830" actId="20577"/>
        <pc:sldMkLst>
          <pc:docMk/>
          <pc:sldMk cId="3685595823" sldId="290"/>
        </pc:sldMkLst>
        <pc:spChg chg="mod">
          <ac:chgData name="Yuval Tal" userId="a5717293-4306-4736-a990-bb95c26bf67c" providerId="ADAL" clId="{550B9DDE-5A47-4A93-A1E0-6952A6A2C7A4}" dt="2021-11-06T21:41:49.400" v="7830" actId="20577"/>
          <ac:spMkLst>
            <pc:docMk/>
            <pc:sldMk cId="3685595823" sldId="290"/>
            <ac:spMk id="2" creationId="{01667685-8D1F-4B7A-837F-9CC48EA92DD0}"/>
          </ac:spMkLst>
        </pc:spChg>
        <pc:spChg chg="mod">
          <ac:chgData name="Yuval Tal" userId="a5717293-4306-4736-a990-bb95c26bf67c" providerId="ADAL" clId="{550B9DDE-5A47-4A93-A1E0-6952A6A2C7A4}" dt="2021-10-31T09:44:33.419" v="7050" actId="20577"/>
          <ac:spMkLst>
            <pc:docMk/>
            <pc:sldMk cId="3685595823" sldId="290"/>
            <ac:spMk id="3" creationId="{BFFC4543-FCD7-456F-93E5-1215FDE6D8CB}"/>
          </ac:spMkLst>
        </pc:spChg>
        <pc:spChg chg="add">
          <ac:chgData name="Yuval Tal" userId="a5717293-4306-4736-a990-bb95c26bf67c" providerId="ADAL" clId="{550B9DDE-5A47-4A93-A1E0-6952A6A2C7A4}" dt="2021-10-31T08:16:08.982" v="6802" actId="26606"/>
          <ac:spMkLst>
            <pc:docMk/>
            <pc:sldMk cId="3685595823" sldId="290"/>
            <ac:spMk id="7" creationId="{5A7802B6-FF37-40CF-A7E2-6F2A0D9A91EF}"/>
          </ac:spMkLst>
        </pc:spChg>
        <pc:spChg chg="add del">
          <ac:chgData name="Yuval Tal" userId="a5717293-4306-4736-a990-bb95c26bf67c" providerId="ADAL" clId="{550B9DDE-5A47-4A93-A1E0-6952A6A2C7A4}" dt="2021-10-31T08:15:24.459" v="6789" actId="26606"/>
          <ac:spMkLst>
            <pc:docMk/>
            <pc:sldMk cId="3685595823" sldId="290"/>
            <ac:spMk id="10" creationId="{5A7802B6-FF37-40CF-A7E2-6F2A0D9A91EF}"/>
          </ac:spMkLst>
        </pc:spChg>
        <pc:picChg chg="add del mod">
          <ac:chgData name="Yuval Tal" userId="a5717293-4306-4736-a990-bb95c26bf67c" providerId="ADAL" clId="{550B9DDE-5A47-4A93-A1E0-6952A6A2C7A4}" dt="2021-10-31T08:16:08.982" v="6802" actId="26606"/>
          <ac:picMkLst>
            <pc:docMk/>
            <pc:sldMk cId="3685595823" sldId="290"/>
            <ac:picMk id="5" creationId="{762E5038-24E2-4D39-8189-66EE7CD38F73}"/>
          </ac:picMkLst>
        </pc:picChg>
      </pc:sldChg>
      <pc:sldChg chg="modSp new mod">
        <pc:chgData name="Yuval Tal" userId="a5717293-4306-4736-a990-bb95c26bf67c" providerId="ADAL" clId="{550B9DDE-5A47-4A93-A1E0-6952A6A2C7A4}" dt="2021-11-06T21:35:14.670" v="7807" actId="20577"/>
        <pc:sldMkLst>
          <pc:docMk/>
          <pc:sldMk cId="3883347137" sldId="291"/>
        </pc:sldMkLst>
        <pc:spChg chg="mod">
          <ac:chgData name="Yuval Tal" userId="a5717293-4306-4736-a990-bb95c26bf67c" providerId="ADAL" clId="{550B9DDE-5A47-4A93-A1E0-6952A6A2C7A4}" dt="2021-10-27T18:56:49.245" v="4747" actId="20577"/>
          <ac:spMkLst>
            <pc:docMk/>
            <pc:sldMk cId="3883347137" sldId="291"/>
            <ac:spMk id="2" creationId="{1027315A-24AB-4823-817D-43E424A887CD}"/>
          </ac:spMkLst>
        </pc:spChg>
        <pc:spChg chg="mod">
          <ac:chgData name="Yuval Tal" userId="a5717293-4306-4736-a990-bb95c26bf67c" providerId="ADAL" clId="{550B9DDE-5A47-4A93-A1E0-6952A6A2C7A4}" dt="2021-11-06T21:35:14.670" v="7807" actId="20577"/>
          <ac:spMkLst>
            <pc:docMk/>
            <pc:sldMk cId="3883347137" sldId="291"/>
            <ac:spMk id="3" creationId="{AD6BCA10-7F62-49BB-BB8A-589FF2CF6E59}"/>
          </ac:spMkLst>
        </pc:spChg>
      </pc:sldChg>
      <pc:sldChg chg="modSp new del mod">
        <pc:chgData name="Yuval Tal" userId="a5717293-4306-4736-a990-bb95c26bf67c" providerId="ADAL" clId="{550B9DDE-5A47-4A93-A1E0-6952A6A2C7A4}" dt="2021-10-27T21:09:36.744" v="6287" actId="47"/>
        <pc:sldMkLst>
          <pc:docMk/>
          <pc:sldMk cId="46533501" sldId="292"/>
        </pc:sldMkLst>
        <pc:spChg chg="mod">
          <ac:chgData name="Yuval Tal" userId="a5717293-4306-4736-a990-bb95c26bf67c" providerId="ADAL" clId="{550B9DDE-5A47-4A93-A1E0-6952A6A2C7A4}" dt="2021-10-27T20:18:38.834" v="5828" actId="114"/>
          <ac:spMkLst>
            <pc:docMk/>
            <pc:sldMk cId="46533501" sldId="292"/>
            <ac:spMk id="3" creationId="{3FF32346-0914-4EBD-A5A4-1F702090127F}"/>
          </ac:spMkLst>
        </pc:spChg>
      </pc:sldChg>
      <pc:sldChg chg="addSp new del mod">
        <pc:chgData name="Yuval Tal" userId="a5717293-4306-4736-a990-bb95c26bf67c" providerId="ADAL" clId="{550B9DDE-5A47-4A93-A1E0-6952A6A2C7A4}" dt="2021-10-27T21:22:02.968" v="6694" actId="47"/>
        <pc:sldMkLst>
          <pc:docMk/>
          <pc:sldMk cId="1813301628" sldId="293"/>
        </pc:sldMkLst>
        <pc:picChg chg="add">
          <ac:chgData name="Yuval Tal" userId="a5717293-4306-4736-a990-bb95c26bf67c" providerId="ADAL" clId="{550B9DDE-5A47-4A93-A1E0-6952A6A2C7A4}" dt="2021-10-27T20:10:39.256" v="5665" actId="22"/>
          <ac:picMkLst>
            <pc:docMk/>
            <pc:sldMk cId="1813301628" sldId="293"/>
            <ac:picMk id="5" creationId="{8A841B0F-C0B4-44B8-AFBC-E754CF07623C}"/>
          </ac:picMkLst>
        </pc:picChg>
      </pc:sldChg>
      <pc:sldChg chg="modSp new mod">
        <pc:chgData name="Yuval Tal" userId="a5717293-4306-4736-a990-bb95c26bf67c" providerId="ADAL" clId="{550B9DDE-5A47-4A93-A1E0-6952A6A2C7A4}" dt="2021-10-27T20:14:00.735" v="5714" actId="1076"/>
        <pc:sldMkLst>
          <pc:docMk/>
          <pc:sldMk cId="2143157672" sldId="294"/>
        </pc:sldMkLst>
        <pc:spChg chg="mod">
          <ac:chgData name="Yuval Tal" userId="a5717293-4306-4736-a990-bb95c26bf67c" providerId="ADAL" clId="{550B9DDE-5A47-4A93-A1E0-6952A6A2C7A4}" dt="2021-10-27T20:13:35.354" v="5710" actId="1076"/>
          <ac:spMkLst>
            <pc:docMk/>
            <pc:sldMk cId="2143157672" sldId="294"/>
            <ac:spMk id="2" creationId="{4695E959-CC3E-464B-B583-E2BB5AB3F40E}"/>
          </ac:spMkLst>
        </pc:spChg>
        <pc:spChg chg="mod">
          <ac:chgData name="Yuval Tal" userId="a5717293-4306-4736-a990-bb95c26bf67c" providerId="ADAL" clId="{550B9DDE-5A47-4A93-A1E0-6952A6A2C7A4}" dt="2021-10-27T20:14:00.735" v="5714" actId="1076"/>
          <ac:spMkLst>
            <pc:docMk/>
            <pc:sldMk cId="2143157672" sldId="294"/>
            <ac:spMk id="3" creationId="{9568D1CD-848A-4C79-B365-C342CBB43171}"/>
          </ac:spMkLst>
        </pc:spChg>
      </pc:sldChg>
      <pc:sldChg chg="modSp new mod">
        <pc:chgData name="Yuval Tal" userId="a5717293-4306-4736-a990-bb95c26bf67c" providerId="ADAL" clId="{550B9DDE-5A47-4A93-A1E0-6952A6A2C7A4}" dt="2021-10-27T20:46:13.785" v="6186" actId="33524"/>
        <pc:sldMkLst>
          <pc:docMk/>
          <pc:sldMk cId="323196635" sldId="295"/>
        </pc:sldMkLst>
        <pc:spChg chg="mod">
          <ac:chgData name="Yuval Tal" userId="a5717293-4306-4736-a990-bb95c26bf67c" providerId="ADAL" clId="{550B9DDE-5A47-4A93-A1E0-6952A6A2C7A4}" dt="2021-10-27T20:37:35.856" v="6169" actId="20577"/>
          <ac:spMkLst>
            <pc:docMk/>
            <pc:sldMk cId="323196635" sldId="295"/>
            <ac:spMk id="2" creationId="{20A68199-0B14-4C40-B19F-50CD019AEF2C}"/>
          </ac:spMkLst>
        </pc:spChg>
        <pc:spChg chg="mod">
          <ac:chgData name="Yuval Tal" userId="a5717293-4306-4736-a990-bb95c26bf67c" providerId="ADAL" clId="{550B9DDE-5A47-4A93-A1E0-6952A6A2C7A4}" dt="2021-10-27T20:46:13.785" v="6186" actId="33524"/>
          <ac:spMkLst>
            <pc:docMk/>
            <pc:sldMk cId="323196635" sldId="295"/>
            <ac:spMk id="3" creationId="{3F7C9C02-710F-4843-9852-BC4566DCA1C2}"/>
          </ac:spMkLst>
        </pc:spChg>
      </pc:sldChg>
      <pc:sldChg chg="modSp new mod">
        <pc:chgData name="Yuval Tal" userId="a5717293-4306-4736-a990-bb95c26bf67c" providerId="ADAL" clId="{550B9DDE-5A47-4A93-A1E0-6952A6A2C7A4}" dt="2021-10-27T21:21:46.653" v="6693" actId="20577"/>
        <pc:sldMkLst>
          <pc:docMk/>
          <pc:sldMk cId="2977315951" sldId="296"/>
        </pc:sldMkLst>
        <pc:spChg chg="mod">
          <ac:chgData name="Yuval Tal" userId="a5717293-4306-4736-a990-bb95c26bf67c" providerId="ADAL" clId="{550B9DDE-5A47-4A93-A1E0-6952A6A2C7A4}" dt="2021-10-27T21:12:10.997" v="6295" actId="20577"/>
          <ac:spMkLst>
            <pc:docMk/>
            <pc:sldMk cId="2977315951" sldId="296"/>
            <ac:spMk id="2" creationId="{ADADE7D2-3127-4F0A-A344-776668527460}"/>
          </ac:spMkLst>
        </pc:spChg>
        <pc:spChg chg="mod">
          <ac:chgData name="Yuval Tal" userId="a5717293-4306-4736-a990-bb95c26bf67c" providerId="ADAL" clId="{550B9DDE-5A47-4A93-A1E0-6952A6A2C7A4}" dt="2021-10-27T21:21:46.653" v="6693" actId="20577"/>
          <ac:spMkLst>
            <pc:docMk/>
            <pc:sldMk cId="2977315951" sldId="296"/>
            <ac:spMk id="3" creationId="{BE3CDB19-FB7C-448B-A437-409FD4E42A96}"/>
          </ac:spMkLst>
        </pc:spChg>
      </pc:sldChg>
      <pc:sldChg chg="addSp delSp modSp new mod setBg delAnim modAnim">
        <pc:chgData name="Yuval Tal" userId="a5717293-4306-4736-a990-bb95c26bf67c" providerId="ADAL" clId="{550B9DDE-5A47-4A93-A1E0-6952A6A2C7A4}" dt="2021-10-31T09:32:23.456" v="6996"/>
        <pc:sldMkLst>
          <pc:docMk/>
          <pc:sldMk cId="792062590" sldId="297"/>
        </pc:sldMkLst>
        <pc:spChg chg="mod">
          <ac:chgData name="Yuval Tal" userId="a5717293-4306-4736-a990-bb95c26bf67c" providerId="ADAL" clId="{550B9DDE-5A47-4A93-A1E0-6952A6A2C7A4}" dt="2021-10-31T09:17:49.011" v="6916" actId="20577"/>
          <ac:spMkLst>
            <pc:docMk/>
            <pc:sldMk cId="792062590" sldId="297"/>
            <ac:spMk id="2" creationId="{9D5664C5-D4FC-4B36-AFC0-52C1C49032D2}"/>
          </ac:spMkLst>
        </pc:spChg>
        <pc:spChg chg="del mod ord">
          <ac:chgData name="Yuval Tal" userId="a5717293-4306-4736-a990-bb95c26bf67c" providerId="ADAL" clId="{550B9DDE-5A47-4A93-A1E0-6952A6A2C7A4}" dt="2021-10-31T09:15:39.621" v="6868" actId="21"/>
          <ac:spMkLst>
            <pc:docMk/>
            <pc:sldMk cId="792062590" sldId="297"/>
            <ac:spMk id="3" creationId="{771C76DE-5EE6-43AB-95A6-F2F50DFABC7A}"/>
          </ac:spMkLst>
        </pc:spChg>
        <pc:spChg chg="add del mod">
          <ac:chgData name="Yuval Tal" userId="a5717293-4306-4736-a990-bb95c26bf67c" providerId="ADAL" clId="{550B9DDE-5A47-4A93-A1E0-6952A6A2C7A4}" dt="2021-10-31T09:15:53.751" v="6870" actId="478"/>
          <ac:spMkLst>
            <pc:docMk/>
            <pc:sldMk cId="792062590" sldId="297"/>
            <ac:spMk id="11" creationId="{53B12047-9719-400A-A216-84ED08C34EED}"/>
          </ac:spMkLst>
        </pc:spChg>
        <pc:spChg chg="add mod">
          <ac:chgData name="Yuval Tal" userId="a5717293-4306-4736-a990-bb95c26bf67c" providerId="ADAL" clId="{550B9DDE-5A47-4A93-A1E0-6952A6A2C7A4}" dt="2021-10-31T09:20:39.649" v="6926" actId="1076"/>
          <ac:spMkLst>
            <pc:docMk/>
            <pc:sldMk cId="792062590" sldId="297"/>
            <ac:spMk id="13" creationId="{89DAE619-BD57-4802-95EB-439556FD3BBD}"/>
          </ac:spMkLst>
        </pc:spChg>
        <pc:spChg chg="add mod">
          <ac:chgData name="Yuval Tal" userId="a5717293-4306-4736-a990-bb95c26bf67c" providerId="ADAL" clId="{550B9DDE-5A47-4A93-A1E0-6952A6A2C7A4}" dt="2021-10-31T09:28:12.350" v="6977" actId="207"/>
          <ac:spMkLst>
            <pc:docMk/>
            <pc:sldMk cId="792062590" sldId="297"/>
            <ac:spMk id="14" creationId="{EFB8088F-0CFA-4750-9BD6-B51AB7FE56E2}"/>
          </ac:spMkLst>
        </pc:spChg>
        <pc:spChg chg="add mod">
          <ac:chgData name="Yuval Tal" userId="a5717293-4306-4736-a990-bb95c26bf67c" providerId="ADAL" clId="{550B9DDE-5A47-4A93-A1E0-6952A6A2C7A4}" dt="2021-10-31T09:29:38.615" v="6986" actId="208"/>
          <ac:spMkLst>
            <pc:docMk/>
            <pc:sldMk cId="792062590" sldId="297"/>
            <ac:spMk id="15" creationId="{49519BF3-97EA-4071-92DA-966BDE03301A}"/>
          </ac:spMkLst>
        </pc:spChg>
        <pc:spChg chg="add del mod">
          <ac:chgData name="Yuval Tal" userId="a5717293-4306-4736-a990-bb95c26bf67c" providerId="ADAL" clId="{550B9DDE-5A47-4A93-A1E0-6952A6A2C7A4}" dt="2021-10-31T09:31:32.550" v="6992"/>
          <ac:spMkLst>
            <pc:docMk/>
            <pc:sldMk cId="792062590" sldId="297"/>
            <ac:spMk id="16" creationId="{8D781702-3A1A-41F1-8543-917EF7546ABE}"/>
          </ac:spMkLst>
        </pc:spChg>
        <pc:spChg chg="add mod">
          <ac:chgData name="Yuval Tal" userId="a5717293-4306-4736-a990-bb95c26bf67c" providerId="ADAL" clId="{550B9DDE-5A47-4A93-A1E0-6952A6A2C7A4}" dt="2021-10-31T09:32:10.964" v="6995" actId="208"/>
          <ac:spMkLst>
            <pc:docMk/>
            <pc:sldMk cId="792062590" sldId="297"/>
            <ac:spMk id="17" creationId="{0B46993B-5B04-4208-B0DC-E871F4E7F480}"/>
          </ac:spMkLst>
        </pc:spChg>
        <pc:picChg chg="add mod modCrop">
          <ac:chgData name="Yuval Tal" userId="a5717293-4306-4736-a990-bb95c26bf67c" providerId="ADAL" clId="{550B9DDE-5A47-4A93-A1E0-6952A6A2C7A4}" dt="2021-10-31T09:16:56.963" v="6881" actId="14100"/>
          <ac:picMkLst>
            <pc:docMk/>
            <pc:sldMk cId="792062590" sldId="297"/>
            <ac:picMk id="5" creationId="{E6645516-63EC-44FB-B825-4A0F00B002E9}"/>
          </ac:picMkLst>
        </pc:picChg>
        <pc:picChg chg="add del mod modCrop">
          <ac:chgData name="Yuval Tal" userId="a5717293-4306-4736-a990-bb95c26bf67c" providerId="ADAL" clId="{550B9DDE-5A47-4A93-A1E0-6952A6A2C7A4}" dt="2021-10-31T09:15:39.621" v="6868" actId="21"/>
          <ac:picMkLst>
            <pc:docMk/>
            <pc:sldMk cId="792062590" sldId="297"/>
            <ac:picMk id="7" creationId="{C3CF0BB1-6248-4711-BF20-E362003DB23F}"/>
          </ac:picMkLst>
        </pc:picChg>
        <pc:picChg chg="add del mod">
          <ac:chgData name="Yuval Tal" userId="a5717293-4306-4736-a990-bb95c26bf67c" providerId="ADAL" clId="{550B9DDE-5A47-4A93-A1E0-6952A6A2C7A4}" dt="2021-10-31T09:15:39.621" v="6868" actId="21"/>
          <ac:picMkLst>
            <pc:docMk/>
            <pc:sldMk cId="792062590" sldId="297"/>
            <ac:picMk id="9" creationId="{07918C1F-179B-482D-9A32-4F3BABACEB8A}"/>
          </ac:picMkLst>
        </pc:picChg>
        <pc:picChg chg="add mod modCrop">
          <ac:chgData name="Yuval Tal" userId="a5717293-4306-4736-a990-bb95c26bf67c" providerId="ADAL" clId="{550B9DDE-5A47-4A93-A1E0-6952A6A2C7A4}" dt="2021-10-31T09:29:14.130" v="6984" actId="1076"/>
          <ac:picMkLst>
            <pc:docMk/>
            <pc:sldMk cId="792062590" sldId="297"/>
            <ac:picMk id="12" creationId="{A47531F5-9E04-4E4F-83C8-1648B9A26FB4}"/>
          </ac:picMkLst>
        </pc:picChg>
      </pc:sldChg>
      <pc:sldChg chg="addSp delSp modSp new mod modAnim">
        <pc:chgData name="Yuval Tal" userId="a5717293-4306-4736-a990-bb95c26bf67c" providerId="ADAL" clId="{550B9DDE-5A47-4A93-A1E0-6952A6A2C7A4}" dt="2021-10-31T09:24:33.661" v="6971"/>
        <pc:sldMkLst>
          <pc:docMk/>
          <pc:sldMk cId="1680356368" sldId="298"/>
        </pc:sldMkLst>
        <pc:spChg chg="del">
          <ac:chgData name="Yuval Tal" userId="a5717293-4306-4736-a990-bb95c26bf67c" providerId="ADAL" clId="{550B9DDE-5A47-4A93-A1E0-6952A6A2C7A4}" dt="2021-10-31T09:23:15.934" v="6936" actId="478"/>
          <ac:spMkLst>
            <pc:docMk/>
            <pc:sldMk cId="1680356368" sldId="298"/>
            <ac:spMk id="2" creationId="{093A2CCB-9384-4483-ABD1-417C220C1D45}"/>
          </ac:spMkLst>
        </pc:spChg>
        <pc:spChg chg="mod">
          <ac:chgData name="Yuval Tal" userId="a5717293-4306-4736-a990-bb95c26bf67c" providerId="ADAL" clId="{550B9DDE-5A47-4A93-A1E0-6952A6A2C7A4}" dt="2021-10-31T09:23:49.125" v="6965" actId="1076"/>
          <ac:spMkLst>
            <pc:docMk/>
            <pc:sldMk cId="1680356368" sldId="298"/>
            <ac:spMk id="3" creationId="{889ED942-F193-4DE6-B543-0416321C5388}"/>
          </ac:spMkLst>
        </pc:spChg>
        <pc:spChg chg="add mod">
          <ac:chgData name="Yuval Tal" userId="a5717293-4306-4736-a990-bb95c26bf67c" providerId="ADAL" clId="{550B9DDE-5A47-4A93-A1E0-6952A6A2C7A4}" dt="2021-10-31T09:24:08.691" v="6966" actId="1076"/>
          <ac:spMkLst>
            <pc:docMk/>
            <pc:sldMk cId="1680356368" sldId="298"/>
            <ac:spMk id="4" creationId="{F1514D90-2094-4667-880C-BD8D52992B02}"/>
          </ac:spMkLst>
        </pc:spChg>
        <pc:picChg chg="add mod">
          <ac:chgData name="Yuval Tal" userId="a5717293-4306-4736-a990-bb95c26bf67c" providerId="ADAL" clId="{550B9DDE-5A47-4A93-A1E0-6952A6A2C7A4}" dt="2021-10-31T09:22:39.719" v="6930" actId="1076"/>
          <ac:picMkLst>
            <pc:docMk/>
            <pc:sldMk cId="1680356368" sldId="298"/>
            <ac:picMk id="5" creationId="{9534E1AE-9A7C-437C-8616-1098CBCC4AEC}"/>
          </ac:picMkLst>
        </pc:picChg>
        <pc:picChg chg="add mod modCrop">
          <ac:chgData name="Yuval Tal" userId="a5717293-4306-4736-a990-bb95c26bf67c" providerId="ADAL" clId="{550B9DDE-5A47-4A93-A1E0-6952A6A2C7A4}" dt="2021-10-31T09:22:54.206" v="6932" actId="732"/>
          <ac:picMkLst>
            <pc:docMk/>
            <pc:sldMk cId="1680356368" sldId="298"/>
            <ac:picMk id="6" creationId="{9AF91AB3-2495-48C1-8AD5-5FD2D4D82C62}"/>
          </ac:picMkLst>
        </pc:picChg>
      </pc:sldChg>
      <pc:sldChg chg="modSp add del mod">
        <pc:chgData name="Yuval Tal" userId="a5717293-4306-4736-a990-bb95c26bf67c" providerId="ADAL" clId="{550B9DDE-5A47-4A93-A1E0-6952A6A2C7A4}" dt="2021-11-06T22:30:41.720" v="7950" actId="47"/>
        <pc:sldMkLst>
          <pc:docMk/>
          <pc:sldMk cId="687648913" sldId="299"/>
        </pc:sldMkLst>
        <pc:spChg chg="mod">
          <ac:chgData name="Yuval Tal" userId="a5717293-4306-4736-a990-bb95c26bf67c" providerId="ADAL" clId="{550B9DDE-5A47-4A93-A1E0-6952A6A2C7A4}" dt="2021-11-06T22:30:08.856" v="7949" actId="115"/>
          <ac:spMkLst>
            <pc:docMk/>
            <pc:sldMk cId="687648913" sldId="299"/>
            <ac:spMk id="3" creationId="{CA4F9285-F502-4BDF-A504-303C08D0CEB9}"/>
          </ac:spMkLst>
        </pc:spChg>
      </pc:sldChg>
      <pc:sldChg chg="delSp new del mod">
        <pc:chgData name="Yuval Tal" userId="a5717293-4306-4736-a990-bb95c26bf67c" providerId="ADAL" clId="{550B9DDE-5A47-4A93-A1E0-6952A6A2C7A4}" dt="2021-11-06T21:11:36.445" v="7713" actId="47"/>
        <pc:sldMkLst>
          <pc:docMk/>
          <pc:sldMk cId="2067372130" sldId="299"/>
        </pc:sldMkLst>
        <pc:spChg chg="del">
          <ac:chgData name="Yuval Tal" userId="a5717293-4306-4736-a990-bb95c26bf67c" providerId="ADAL" clId="{550B9DDE-5A47-4A93-A1E0-6952A6A2C7A4}" dt="2021-11-06T21:11:25.451" v="7710" actId="21"/>
          <ac:spMkLst>
            <pc:docMk/>
            <pc:sldMk cId="2067372130" sldId="299"/>
            <ac:spMk id="3" creationId="{46EE4195-9B27-4EA6-8A06-7288141A70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4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96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2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61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7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6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7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7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7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8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7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5D9D-6B3A-4D91-8546-29353D0A5CE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A0AB2E-5B3B-41AF-8FB6-ECAAA840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8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7685-8D1F-4B7A-837F-9CC48EA92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16092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Program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C4543-FCD7-456F-93E5-1215FDE6D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3123681"/>
            <a:ext cx="4908849" cy="2056093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Chapters 12.1 - 12.3 in “</a:t>
            </a:r>
            <a:r>
              <a:rPr lang="en-US" i="1" dirty="0"/>
              <a:t>Decision Procedures: An Algorithmic Point of View</a:t>
            </a:r>
            <a:r>
              <a:rPr lang="en-US" dirty="0"/>
              <a:t>“, by Daniel </a:t>
            </a:r>
            <a:r>
              <a:rPr lang="en-US" dirty="0" err="1"/>
              <a:t>Kroening</a:t>
            </a:r>
            <a:r>
              <a:rPr lang="en-US" dirty="0"/>
              <a:t> and </a:t>
            </a:r>
            <a:r>
              <a:rPr lang="en-US" dirty="0" err="1"/>
              <a:t>Ofer</a:t>
            </a:r>
            <a:r>
              <a:rPr lang="en-US" dirty="0"/>
              <a:t> </a:t>
            </a:r>
            <a:r>
              <a:rPr lang="en-US" dirty="0" err="1"/>
              <a:t>Strichman</a:t>
            </a:r>
            <a:r>
              <a:rPr lang="en-US" dirty="0"/>
              <a:t>.</a:t>
            </a:r>
          </a:p>
          <a:p>
            <a:pPr algn="l">
              <a:lnSpc>
                <a:spcPct val="90000"/>
              </a:lnSpc>
            </a:pPr>
            <a:endParaRPr lang="en-US" dirty="0"/>
          </a:p>
          <a:p>
            <a:pPr algn="l">
              <a:lnSpc>
                <a:spcPct val="90000"/>
              </a:lnSpc>
            </a:pPr>
            <a:r>
              <a:rPr lang="en-US" u="sng" dirty="0"/>
              <a:t>Presenting: Yuval Tal</a:t>
            </a:r>
          </a:p>
        </p:txBody>
      </p:sp>
      <p:sp>
        <p:nvSpPr>
          <p:cNvPr id="7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E5038-24E2-4D39-8189-66EE7CD38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52" y="1265315"/>
            <a:ext cx="2883943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9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5773-AE51-4E45-891D-6449D90C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51044-E189-456A-87E9-F25E0BC2B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DC6E7-6718-43E1-94E5-470AA11F3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8" t="3591" r="15383" b="4023"/>
          <a:stretch/>
        </p:blipFill>
        <p:spPr>
          <a:xfrm>
            <a:off x="5908010" y="816638"/>
            <a:ext cx="5179776" cy="3520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9A8EB1-12F7-4E4F-B58B-C325614886D2}"/>
              </a:ext>
            </a:extLst>
          </p:cNvPr>
          <p:cNvPicPr/>
          <p:nvPr/>
        </p:nvPicPr>
        <p:blipFill rotWithShape="1">
          <a:blip r:embed="rId3"/>
          <a:srcRect r="24085"/>
          <a:stretch/>
        </p:blipFill>
        <p:spPr>
          <a:xfrm>
            <a:off x="847077" y="816638"/>
            <a:ext cx="5011654" cy="492330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F999452-ADA8-46F1-8189-7178870AE20F}"/>
              </a:ext>
            </a:extLst>
          </p:cNvPr>
          <p:cNvSpPr/>
          <p:nvPr/>
        </p:nvSpPr>
        <p:spPr>
          <a:xfrm>
            <a:off x="337860" y="1946936"/>
            <a:ext cx="509217" cy="19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C55CCD-CE3D-4D77-8C07-BB4E78BA85EA}"/>
              </a:ext>
            </a:extLst>
          </p:cNvPr>
          <p:cNvSpPr/>
          <p:nvPr/>
        </p:nvSpPr>
        <p:spPr>
          <a:xfrm>
            <a:off x="337860" y="2959091"/>
            <a:ext cx="509217" cy="19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BA3A51E-BD47-42E3-87FC-32801BE676A0}"/>
              </a:ext>
            </a:extLst>
          </p:cNvPr>
          <p:cNvSpPr/>
          <p:nvPr/>
        </p:nvSpPr>
        <p:spPr>
          <a:xfrm>
            <a:off x="337860" y="3231884"/>
            <a:ext cx="509217" cy="19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AF126B4-4B4A-441D-AFF7-DABF32BF80AC}"/>
              </a:ext>
            </a:extLst>
          </p:cNvPr>
          <p:cNvSpPr/>
          <p:nvPr/>
        </p:nvSpPr>
        <p:spPr>
          <a:xfrm>
            <a:off x="337860" y="3481151"/>
            <a:ext cx="509217" cy="19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E728693-228D-40F7-915E-B269DA331E78}"/>
              </a:ext>
            </a:extLst>
          </p:cNvPr>
          <p:cNvSpPr/>
          <p:nvPr/>
        </p:nvSpPr>
        <p:spPr>
          <a:xfrm>
            <a:off x="325292" y="3725333"/>
            <a:ext cx="509217" cy="19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B68436D-688E-401B-9CAA-6C017B1B1CD8}"/>
              </a:ext>
            </a:extLst>
          </p:cNvPr>
          <p:cNvSpPr/>
          <p:nvPr/>
        </p:nvSpPr>
        <p:spPr>
          <a:xfrm>
            <a:off x="313220" y="3983727"/>
            <a:ext cx="509217" cy="19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29B5709-1A34-4E0A-9864-C6488DFCCA17}"/>
              </a:ext>
            </a:extLst>
          </p:cNvPr>
          <p:cNvSpPr/>
          <p:nvPr/>
        </p:nvSpPr>
        <p:spPr>
          <a:xfrm>
            <a:off x="288581" y="4737488"/>
            <a:ext cx="509217" cy="19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BEC0F0F-8A2C-4CDB-AA0B-421D9AF149F7}"/>
              </a:ext>
            </a:extLst>
          </p:cNvPr>
          <p:cNvSpPr/>
          <p:nvPr/>
        </p:nvSpPr>
        <p:spPr>
          <a:xfrm>
            <a:off x="325291" y="3739358"/>
            <a:ext cx="509217" cy="19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F16B7-C2BC-467B-8B78-0806847B6C17}"/>
              </a:ext>
            </a:extLst>
          </p:cNvPr>
          <p:cNvSpPr/>
          <p:nvPr/>
        </p:nvSpPr>
        <p:spPr>
          <a:xfrm>
            <a:off x="3520714" y="3678267"/>
            <a:ext cx="1116991" cy="24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4F45F0-D83B-4DA1-AE8A-CBC28B50CE8F}"/>
              </a:ext>
            </a:extLst>
          </p:cNvPr>
          <p:cNvSpPr/>
          <p:nvPr/>
        </p:nvSpPr>
        <p:spPr>
          <a:xfrm>
            <a:off x="2354444" y="3678267"/>
            <a:ext cx="1116991" cy="2441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6324134-AA17-410B-9D64-1B1E3A8BD6D7}"/>
              </a:ext>
            </a:extLst>
          </p:cNvPr>
          <p:cNvSpPr/>
          <p:nvPr/>
        </p:nvSpPr>
        <p:spPr>
          <a:xfrm>
            <a:off x="334620" y="2962487"/>
            <a:ext cx="509217" cy="19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7EECACB-D9C4-4BF5-95CC-C57B2F28B1FC}"/>
              </a:ext>
            </a:extLst>
          </p:cNvPr>
          <p:cNvSpPr/>
          <p:nvPr/>
        </p:nvSpPr>
        <p:spPr>
          <a:xfrm>
            <a:off x="369091" y="3231967"/>
            <a:ext cx="509217" cy="19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5128C-4DE9-411D-9620-CB4FB9697F3B}"/>
              </a:ext>
            </a:extLst>
          </p:cNvPr>
          <p:cNvSpPr/>
          <p:nvPr/>
        </p:nvSpPr>
        <p:spPr>
          <a:xfrm>
            <a:off x="4873150" y="3184818"/>
            <a:ext cx="985581" cy="24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SSA = Static Single Assignment</a:t>
            </a:r>
          </a:p>
          <a:p>
            <a:r>
              <a:rPr lang="en-US" dirty="0"/>
              <a:t>Create a “time stamped version” of the program variables</a:t>
            </a:r>
          </a:p>
          <a:p>
            <a:r>
              <a:rPr lang="en-US" dirty="0"/>
              <a:t>Every time a variable is written – a new symbol (=‘time stamp’) is introduced for it. </a:t>
            </a:r>
          </a:p>
          <a:p>
            <a:r>
              <a:rPr lang="en-US" dirty="0"/>
              <a:t>Values of inputs time stamped with 0 </a:t>
            </a:r>
            <a:r>
              <a:rPr lang="en-US" i="1" dirty="0"/>
              <a:t>(data </a:t>
            </a:r>
            <a:r>
              <a:rPr lang="en-US" dirty="0"/>
              <a:t>and </a:t>
            </a:r>
            <a:r>
              <a:rPr lang="en-US" i="1" dirty="0"/>
              <a:t>cookie</a:t>
            </a:r>
            <a:r>
              <a:rPr lang="en-US" dirty="0"/>
              <a:t> in the example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914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F6DA2-F31A-4E1E-BC81-999A8C7D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43DDC-92E6-447F-8C22-665C4AD1C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5CEE1-093C-48E1-BAF0-9326E712A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47" y="0"/>
            <a:ext cx="11467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3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83515"/>
            <a:ext cx="8596668" cy="1070259"/>
          </a:xfrm>
        </p:spPr>
        <p:txBody>
          <a:bodyPr/>
          <a:lstStyle/>
          <a:p>
            <a:r>
              <a:rPr lang="en-US" dirty="0"/>
              <a:t>Note that the equality symbol in the formula denotes mathematical equality, whereas it denotes an assignment in Table 12.2.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695C3-374F-48E7-91CD-44F25A41B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4" t="3450" r="25182"/>
          <a:stretch/>
        </p:blipFill>
        <p:spPr>
          <a:xfrm>
            <a:off x="945086" y="1406979"/>
            <a:ext cx="6227687" cy="38268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4E2730-98E9-4417-8D71-989C1494BF92}"/>
              </a:ext>
            </a:extLst>
          </p:cNvPr>
          <p:cNvSpPr txBox="1">
            <a:spLocks/>
          </p:cNvSpPr>
          <p:nvPr/>
        </p:nvSpPr>
        <p:spPr>
          <a:xfrm>
            <a:off x="677334" y="652074"/>
            <a:ext cx="8596668" cy="107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SSA form can now be translated into a logical formula:</a:t>
            </a:r>
          </a:p>
        </p:txBody>
      </p:sp>
    </p:spTree>
    <p:extLst>
      <p:ext uri="{BB962C8B-B14F-4D97-AF65-F5344CB8AC3E}">
        <p14:creationId xmlns:p14="http://schemas.microsoft.com/office/powerpoint/2010/main" val="42866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Checking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F9285-F502-4BDF-A504-303C08D0C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1"/>
                <a:ext cx="8596668" cy="41109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use program’s formula for checking whether an assertion can be violated, by adding the negation of the assertion to the path constraint.</a:t>
                </a:r>
              </a:p>
              <a:p>
                <a:r>
                  <a:rPr lang="en-US" dirty="0"/>
                  <a:t>If is satisfiable, then the assertion can be violated</a:t>
                </a:r>
              </a:p>
              <a:p>
                <a:pPr marL="0" indent="0">
                  <a:buNone/>
                </a:pPr>
                <a:r>
                  <a:rPr lang="en-US" b="1" u="sng" dirty="0"/>
                  <a:t>For example: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arr.length</a:t>
                </a:r>
                <a:endParaRPr lang="en-US" dirty="0"/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While(True) {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dirty="0"/>
                  <a:t>Assert(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>
                  <a:buFont typeface="+mj-lt"/>
                  <a:buAutoNum type="romanLcPeriod"/>
                </a:pPr>
                <a:r>
                  <a:rPr lang="en-US" dirty="0"/>
                  <a:t>  Next = </a:t>
                </a:r>
                <a:r>
                  <a:rPr lang="en-US" dirty="0" err="1"/>
                  <a:t>arr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] ……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F9285-F502-4BDF-A504-303C08D0C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1"/>
                <a:ext cx="8596668" cy="4110962"/>
              </a:xfrm>
              <a:blipFill>
                <a:blip r:embed="rId2"/>
                <a:stretch>
                  <a:fillRect l="-567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BDFFFC-69C0-4E8C-992D-C097276DDE53}"/>
              </a:ext>
            </a:extLst>
          </p:cNvPr>
          <p:cNvSpPr txBox="1">
            <a:spLocks/>
          </p:cNvSpPr>
          <p:nvPr/>
        </p:nvSpPr>
        <p:spPr>
          <a:xfrm>
            <a:off x="3521198" y="3915248"/>
            <a:ext cx="5430830" cy="2071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E4DA8E8-854E-48F3-B02A-040634C149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7961" y="4041525"/>
                <a:ext cx="3945054" cy="13135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corresponding constraint is: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Satisfiable?? </a:t>
                </a:r>
                <a:r>
                  <a:rPr lang="en-US" dirty="0"/>
                  <a:t>(means assertion can be 			violated)</a:t>
                </a:r>
                <a:endParaRPr lang="en-US" b="1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E4DA8E8-854E-48F3-B02A-040634C14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961" y="4041525"/>
                <a:ext cx="3945054" cy="1313526"/>
              </a:xfrm>
              <a:prstGeom prst="rect">
                <a:avLst/>
              </a:prstGeom>
              <a:blipFill>
                <a:blip r:embed="rId3"/>
                <a:stretch>
                  <a:fillRect l="-1082" t="-3721" b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A2BDFB4F-60D4-4F1A-B938-C2EEFAA4A612}"/>
              </a:ext>
            </a:extLst>
          </p:cNvPr>
          <p:cNvSpPr/>
          <p:nvPr/>
        </p:nvSpPr>
        <p:spPr>
          <a:xfrm>
            <a:off x="3855376" y="45669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4035F71-03CC-4F14-9008-962933E56C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09218" y="5209363"/>
                <a:ext cx="3945054" cy="13135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Yes!</a:t>
                </a:r>
              </a:p>
              <a:p>
                <a:pPr marL="0" indent="0">
                  <a:buNone/>
                </a:pPr>
                <a:r>
                  <a:rPr lang="en-US" dirty="0"/>
                  <a:t>By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4035F71-03CC-4F14-9008-962933E56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18" y="5209363"/>
                <a:ext cx="3945054" cy="1313526"/>
              </a:xfrm>
              <a:prstGeom prst="rect">
                <a:avLst/>
              </a:prstGeom>
              <a:blipFill>
                <a:blip r:embed="rId4"/>
                <a:stretch>
                  <a:fillRect l="-1391" t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64C5-D4FC-4B36-AFC0-52C1C490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94" y="67483"/>
            <a:ext cx="8074879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Path leading to previous violation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45516-63EC-44FB-B825-4A0F00B00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" r="9054"/>
          <a:stretch/>
        </p:blipFill>
        <p:spPr>
          <a:xfrm>
            <a:off x="5968239" y="1458018"/>
            <a:ext cx="5601385" cy="3895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531F5-9E04-4E4F-83C8-1648B9A26FB4}"/>
              </a:ext>
            </a:extLst>
          </p:cNvPr>
          <p:cNvPicPr/>
          <p:nvPr/>
        </p:nvPicPr>
        <p:blipFill rotWithShape="1">
          <a:blip r:embed="rId3"/>
          <a:srcRect r="24085"/>
          <a:stretch/>
        </p:blipFill>
        <p:spPr>
          <a:xfrm>
            <a:off x="721141" y="1510347"/>
            <a:ext cx="5011654" cy="4923306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9DAE619-BD57-4802-95EB-439556FD3BBD}"/>
              </a:ext>
            </a:extLst>
          </p:cNvPr>
          <p:cNvSpPr/>
          <p:nvPr/>
        </p:nvSpPr>
        <p:spPr>
          <a:xfrm>
            <a:off x="76529" y="2644642"/>
            <a:ext cx="545847" cy="202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8088F-0CFA-4750-9BD6-B51AB7FE56E2}"/>
              </a:ext>
            </a:extLst>
          </p:cNvPr>
          <p:cNvSpPr/>
          <p:nvPr/>
        </p:nvSpPr>
        <p:spPr>
          <a:xfrm>
            <a:off x="3367401" y="4342031"/>
            <a:ext cx="1177222" cy="301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519BF3-97EA-4071-92DA-966BDE03301A}"/>
              </a:ext>
            </a:extLst>
          </p:cNvPr>
          <p:cNvSpPr/>
          <p:nvPr/>
        </p:nvSpPr>
        <p:spPr>
          <a:xfrm>
            <a:off x="2140797" y="4342031"/>
            <a:ext cx="1177222" cy="3011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46993B-5B04-4208-B0DC-E871F4E7F480}"/>
              </a:ext>
            </a:extLst>
          </p:cNvPr>
          <p:cNvSpPr/>
          <p:nvPr/>
        </p:nvSpPr>
        <p:spPr>
          <a:xfrm>
            <a:off x="2239459" y="3608321"/>
            <a:ext cx="985581" cy="3011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277 L 0.00182 -0.00277 C 0.00078 0.01505 0.00065 0.0176 0.00052 0.04422 C 0.00039 0.06922 0.00052 0.09422 0.00091 0.11922 C 0.00104 0.12315 0.00156 0.12709 0.00182 0.13102 C 0.00195 0.13357 0.00208 0.13588 0.00234 0.1382 C 0.00247 0.14098 0.00299 0.14352 0.00312 0.1463 C 0.00325 0.14699 0.00286 0.14514 0.00273 0.14468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14398 L 0.00989 0.14398 C 0.01028 0.1463 0.0108 0.14861 0.0108 0.15116 C 0.01093 0.15857 0.01067 0.16598 0.01041 0.17338 C 0.01028 0.17616 0.00976 0.17871 0.0095 0.18148 C 0.00924 0.18357 0.00924 0.18565 0.00911 0.18773 C 0.00937 0.20047 0.00898 0.21343 0.00989 0.22616 C 0.01002 0.22732 0.01132 0.22547 0.01171 0.22454 C 0.01224 0.22315 0.01211 0.21898 0.01211 0.21736 " pathEditMode="relative" ptsTypes="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1343 L 0.00989 0.21343 C 0.0082 0.21366 0.00664 0.21389 0.00494 0.21412 C 0.0039 0.21435 0.00273 0.21389 0.00182 0.21482 C 0.0013 0.21551 0.00156 0.21713 0.0013 0.21806 C 0.00117 0.21898 0.00078 0.21968 0.00052 0.2206 C 0.00065 0.22431 0.00065 0.22801 0.00091 0.23172 C 0.00091 0.23264 0.00104 0.23357 0.0013 0.23403 C 0.00182 0.23496 0.0026 0.23519 0.00312 0.23565 C 0.00338 0.23658 0.00364 0.2375 0.00403 0.2382 C 0.00481 0.23959 0.00677 0.24074 0.00768 0.24121 C 0.00833 0.24167 0.00911 0.24167 0.00989 0.24213 C 0.01145 0.24306 0.01432 0.24537 0.01432 0.24537 C 0.01289 0.24584 0.01132 0.24653 0.00989 0.24699 C 0.00859 0.24723 0.00716 0.24723 0.00586 0.24769 C 0.00481 0.24792 0.00377 0.24885 0.00273 0.24931 C 0.0013 0.25093 0.00117 0.25116 -0.00039 0.25255 C -0.00092 0.25278 -0.00131 0.25301 -0.00183 0.25324 C -0.00235 0.25371 -0.003 0.25417 -0.00365 0.25486 C -0.00404 0.25533 -0.00443 0.25602 -0.00495 0.25648 C -0.00547 0.25695 -0.00612 0.25695 -0.00677 0.25718 C -0.00691 0.25834 -0.00677 0.25973 -0.00717 0.26042 C -0.00756 0.26135 -0.00886 0.26019 -0.00899 0.26135 C -0.00938 0.26435 -0.00899 0.26783 -0.00847 0.27084 C -0.00834 0.27176 -0.00769 0.27199 -0.00717 0.27246 C -0.00664 0.27315 -0.00599 0.27338 -0.00534 0.27408 C -0.00495 0.27454 -0.00456 0.27523 -0.00404 0.2757 C -0.00352 0.27616 -0.00287 0.27616 -0.00222 0.27639 C 0.00117 0.28056 -0.00066 0.2794 0.00312 0.28056 C 0.00442 0.28148 0.00677 0.2831 0.00807 0.28357 C 0.00911 0.28403 0.01015 0.28403 0.01119 0.28449 C 0.01263 0.28496 0.01393 0.28542 0.01523 0.28611 C 0.01289 0.28704 0.01054 0.28843 0.00807 0.28912 C 0.00729 0.28959 0.00664 0.28959 0.00586 0.29005 C 0.00455 0.29074 0.00221 0.29213 0.00091 0.29329 C 0.00026 0.29375 -0.00026 0.29445 -0.00092 0.29491 C -0.00157 0.29537 -0.00235 0.29537 -0.00313 0.2956 C -0.00391 0.29676 -0.00456 0.29792 -0.00534 0.29885 C -0.00651 0.3 -0.00808 0.30023 -0.00899 0.30209 C -0.00938 0.30278 -0.00977 0.30371 -0.01029 0.3044 C -0.01146 0.30602 -0.01316 0.30741 -0.01433 0.30834 C -0.01485 0.30949 -0.01511 0.31088 -0.01576 0.31158 C -0.01615 0.31227 -0.01732 0.31135 -0.01745 0.3125 C -0.01784 0.31389 -0.01745 0.31574 -0.01706 0.31713 C -0.0168 0.31783 -0.01615 0.3176 -0.01576 0.31806 C -0.0142 0.31922 -0.01329 0.32037 -0.01172 0.3213 C -0.01068 0.32176 -0.00951 0.32176 -0.00847 0.32199 C -0.00677 0.32246 -0.00495 0.32292 -0.00313 0.32361 C -0.00092 0.32431 0.00286 0.32662 0.00494 0.32685 C 0.00911 0.32709 0.01328 0.32685 0.01757 0.32685 " pathEditMode="relative" ptsTypes="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32778 L 0.00625 0.32778 C 0.00599 0.325 0.00599 0.32223 0.00546 0.31968 C 0.0052 0.31875 0.00442 0.31875 0.00403 0.31806 C 0.00312 0.31644 0.00312 0.31528 0.00273 0.3132 C 0.00052 0.28959 0.00117 0.30047 0.00052 0.28056 C 0.00195 0.25486 0.00013 0.27246 0.00221 0.26135 C 0.00247 0.26019 0.00247 0.25903 0.00273 0.2581 C 0.00286 0.25718 0.00338 0.25648 0.00364 0.25556 C 0.00729 0.24398 0.00247 0.25903 0.00494 0.25 C 0.0052 0.24908 0.00559 0.24838 0.00586 0.24769 C 0.00625 0.24653 0.00625 0.24537 0.00677 0.24445 C 0.00703 0.24375 0.00651 0.24607 0.00625 0.24676 C 0.00716 0.25116 0.00625 0.24931 0.01041 0.24931 " pathEditMode="relative" ptsTypes="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5 0.25486 L 0.01705 0.25486 C 0.01901 0.27292 0.01718 0.2551 0.01849 0.27084 C 0.01875 0.27431 0.01914 0.27778 0.0194 0.28125 C 0.01966 0.28542 0.01992 0.28982 0.02031 0.29398 C 0.02005 0.30047 0.02018 0.30672 0.01979 0.3132 C 0.01966 0.31528 0.01914 0.31736 0.01888 0.31968 C 0.01862 0.32269 0.01862 0.32593 0.01849 0.32917 C 0.01823 0.33241 0.01783 0.33565 0.01757 0.33866 C 0.01666 0.34977 0.01627 0.35857 0.01575 0.36991 C 0.01562 0.37824 0.01562 0.38635 0.01536 0.39468 C 0.0151 0.39977 0.01445 0.40486 0.01445 0.40996 C 0.01432 0.42084 0.01471 0.43172 0.01484 0.4426 C 0.01497 0.44977 0.01497 0.45695 0.01536 0.46412 C 0.01562 0.46968 0.01601 0.46875 0.01705 0.47223 C 0.01823 0.4757 0.01731 0.47523 0.01849 0.47523 L 0.01796 0.14236 " pathEditMode="relative" ptsTypes="AAAAAAAAAAAAAAA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4" grpId="0" animBg="1"/>
      <p:bldP spid="14" grpId="1" animBg="1"/>
      <p:bldP spid="15" grpId="0" animBg="1"/>
      <p:bldP spid="15" grpId="1" animBg="1"/>
      <p:bldP spid="15" grpId="2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ED942-F193-4DE6-B543-0416321C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611" y="1958665"/>
            <a:ext cx="4340623" cy="521713"/>
          </a:xfrm>
        </p:spPr>
        <p:txBody>
          <a:bodyPr/>
          <a:lstStyle/>
          <a:p>
            <a:r>
              <a:rPr lang="en-US" dirty="0"/>
              <a:t>Formula can be SAT by: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514D90-2094-4667-880C-BD8D52992B02}"/>
              </a:ext>
            </a:extLst>
          </p:cNvPr>
          <p:cNvSpPr txBox="1">
            <a:spLocks/>
          </p:cNvSpPr>
          <p:nvPr/>
        </p:nvSpPr>
        <p:spPr>
          <a:xfrm>
            <a:off x="1158455" y="4824938"/>
            <a:ext cx="8096779" cy="114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To summarize</a:t>
            </a:r>
            <a:r>
              <a:rPr lang="en-US" dirty="0"/>
              <a:t>, we reduced the problem of verifying the correctness of a path in a program to a problem of checking the satisfiability of a formula.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4E1AE-9A7C-437C-8616-1098CBCC4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4"/>
          <a:stretch/>
        </p:blipFill>
        <p:spPr>
          <a:xfrm>
            <a:off x="83403" y="402816"/>
            <a:ext cx="4892265" cy="4013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F91AB3-2495-48C1-8AD5-5FD2D4D82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10"/>
          <a:stretch/>
        </p:blipFill>
        <p:spPr>
          <a:xfrm>
            <a:off x="4756650" y="2577948"/>
            <a:ext cx="5476964" cy="8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Feasibility of all Paths</a:t>
            </a:r>
            <a:br>
              <a:rPr lang="en-US" dirty="0"/>
            </a:br>
            <a:r>
              <a:rPr lang="en-US" sz="2800" dirty="0"/>
              <a:t>(Bounded program)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F9285-F502-4BDF-A504-303C08D0C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Simply checking all paths as described before is not realistic, because number of paths is exponential with the number of branches.</a:t>
                </a:r>
              </a:p>
              <a:p>
                <a:r>
                  <a:rPr lang="en-US" dirty="0"/>
                  <a:t>Instead, we will do the following: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 loops will be unfolded k time ( k is specified by the user)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ea typeface="Cambria Math" panose="02040503050406030204" pitchFamily="18" charset="0"/>
                  </a:rPr>
                  <a:t>Condition of each ‘</a:t>
                </a:r>
                <a:r>
                  <a:rPr lang="en-US" i="1" dirty="0">
                    <a:ea typeface="Cambria Math" panose="02040503050406030204" pitchFamily="18" charset="0"/>
                  </a:rPr>
                  <a:t>if’</a:t>
                </a:r>
                <a:r>
                  <a:rPr lang="en-US" dirty="0">
                    <a:ea typeface="Cambria Math" panose="02040503050406030204" pitchFamily="18" charset="0"/>
                  </a:rPr>
                  <a:t> statement will be assigned to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(Gamma)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Where program’s flow reconverges, we will add statements that assign the correct value to all variables that have been modified in any of the branches.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F9285-F502-4BDF-A504-303C08D0C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" t="-942" r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593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1FB8CA-3AF4-4EC2-88D1-1DB51F31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354" y="751920"/>
            <a:ext cx="7766936" cy="1096899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 will illustrate with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for</a:t>
            </a: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loop on previous code, unfolding this loop twice ( k = 2 )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9937C-D921-48DF-87F6-69EA255F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54" y="1525683"/>
            <a:ext cx="7565842" cy="4986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7745A1-832C-415C-8CD6-D7FB9DFF8899}"/>
              </a:ext>
            </a:extLst>
          </p:cNvPr>
          <p:cNvSpPr/>
          <p:nvPr/>
        </p:nvSpPr>
        <p:spPr>
          <a:xfrm>
            <a:off x="1727762" y="4137534"/>
            <a:ext cx="3556561" cy="140210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85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A96EE-4A1C-4150-816B-04F92B5E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56" y="0"/>
            <a:ext cx="9658749" cy="6858000"/>
          </a:xfrm>
          <a:prstGeom prst="rect">
            <a:avLst/>
          </a:prstGeom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8EA7D2EA-2762-482D-948F-33B46564C9E3}"/>
              </a:ext>
            </a:extLst>
          </p:cNvPr>
          <p:cNvSpPr/>
          <p:nvPr/>
        </p:nvSpPr>
        <p:spPr>
          <a:xfrm>
            <a:off x="2384513" y="2576487"/>
            <a:ext cx="2877917" cy="484632"/>
          </a:xfrm>
          <a:prstGeom prst="left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Flow reconverges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AF946494-1D34-4213-A583-C3A08565D5A6}"/>
              </a:ext>
            </a:extLst>
          </p:cNvPr>
          <p:cNvSpPr/>
          <p:nvPr/>
        </p:nvSpPr>
        <p:spPr>
          <a:xfrm>
            <a:off x="2343664" y="4977179"/>
            <a:ext cx="2877917" cy="484632"/>
          </a:xfrm>
          <a:prstGeom prst="left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Flow reconverges</a:t>
            </a:r>
          </a:p>
        </p:txBody>
      </p:sp>
    </p:spTree>
    <p:extLst>
      <p:ext uri="{BB962C8B-B14F-4D97-AF65-F5344CB8AC3E}">
        <p14:creationId xmlns:p14="http://schemas.microsoft.com/office/powerpoint/2010/main" val="23332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315A-24AB-4823-817D-43E424A8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CA10-7F62-49BB-BB8A-589FF2CF6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Introduction of Software Verification.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How it is possible?</a:t>
            </a:r>
          </a:p>
          <a:p>
            <a:r>
              <a:rPr lang="en-US" sz="2000" dirty="0"/>
              <a:t>Verification of bounded program</a:t>
            </a:r>
          </a:p>
          <a:p>
            <a:pPr lvl="1"/>
            <a:r>
              <a:rPr lang="en-US" dirty="0"/>
              <a:t>For program’s single execution and for any execution</a:t>
            </a:r>
          </a:p>
          <a:p>
            <a:r>
              <a:rPr lang="en-US" sz="2000" dirty="0"/>
              <a:t>Verification of unbounded program</a:t>
            </a:r>
          </a:p>
          <a:p>
            <a:pPr lvl="1"/>
            <a:r>
              <a:rPr lang="en-US" dirty="0"/>
              <a:t>Techniques of dealing with loops</a:t>
            </a:r>
          </a:p>
        </p:txBody>
      </p:sp>
    </p:spTree>
    <p:extLst>
      <p:ext uri="{BB962C8B-B14F-4D97-AF65-F5344CB8AC3E}">
        <p14:creationId xmlns:p14="http://schemas.microsoft.com/office/powerpoint/2010/main" val="388334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GlcbnlCMR10"/>
              </a:rPr>
              <a:t>Given the SSA form of the (unfolded) program, we can construct a formula that captures exactly all the possible traces that it can execute.</a:t>
            </a:r>
          </a:p>
          <a:p>
            <a:pPr algn="l"/>
            <a:r>
              <a:rPr lang="en-US" sz="1800" b="0" i="0" u="none" strike="noStrike" baseline="0" dirty="0">
                <a:latin typeface="GlcbnlCMR10"/>
              </a:rPr>
              <a:t> As before, in order to check an assertion in the program, we need to add its negation to the formula. </a:t>
            </a:r>
          </a:p>
          <a:p>
            <a:pPr algn="l"/>
            <a:r>
              <a:rPr lang="en-US" sz="1800" b="0" i="0" u="none" strike="noStrike" baseline="0" dirty="0">
                <a:latin typeface="GlcbnlCMR10"/>
              </a:rPr>
              <a:t>The resulting formula is then finally given to a suitable decision procedure. (Such as CVC5)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4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94" y="2657319"/>
            <a:ext cx="10112623" cy="1348866"/>
          </a:xfrm>
        </p:spPr>
        <p:txBody>
          <a:bodyPr>
            <a:normAutofit/>
          </a:bodyPr>
          <a:lstStyle/>
          <a:p>
            <a:r>
              <a:rPr lang="en-US" sz="5400" b="1" dirty="0"/>
              <a:t>Unbounded Program Analysis</a:t>
            </a:r>
          </a:p>
        </p:txBody>
      </p:sp>
    </p:spTree>
    <p:extLst>
      <p:ext uri="{BB962C8B-B14F-4D97-AF65-F5344CB8AC3E}">
        <p14:creationId xmlns:p14="http://schemas.microsoft.com/office/powerpoint/2010/main" val="2630456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Overapproximation with Nondeterministic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Limiting the number of iterations will underapproximate the behavior of the program. (bugs in further iterations may be not detected)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now introduce a program transformation that turns a program with loops into a program that is loop-free but overapproximates the original behavior. </a:t>
            </a:r>
          </a:p>
        </p:txBody>
      </p:sp>
    </p:spTree>
    <p:extLst>
      <p:ext uri="{BB962C8B-B14F-4D97-AF65-F5344CB8AC3E}">
        <p14:creationId xmlns:p14="http://schemas.microsoft.com/office/powerpoint/2010/main" val="350640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program into loop-free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GlcbnlCMR10"/>
              </a:rPr>
              <a:t>1. For each loop and variable that is modified by the loop, add a nondeterministic assignment at the beginning of the loop to the variable.</a:t>
            </a:r>
          </a:p>
          <a:p>
            <a:pPr algn="l"/>
            <a:r>
              <a:rPr lang="en-US" sz="1800" b="0" i="0" u="none" strike="noStrike" baseline="0" dirty="0">
                <a:latin typeface="GlcbnlCMR10"/>
              </a:rPr>
              <a:t>2. After each loop, add an </a:t>
            </a:r>
            <a:r>
              <a:rPr lang="en-US" sz="1800" b="0" i="0" u="none" strike="noStrike" baseline="0" dirty="0">
                <a:latin typeface="WspsmcCMBX10"/>
              </a:rPr>
              <a:t>assumption </a:t>
            </a:r>
            <a:r>
              <a:rPr lang="en-US" sz="1800" b="0" i="0" u="none" strike="noStrike" baseline="0" dirty="0">
                <a:latin typeface="GlcbnlCMR10"/>
              </a:rPr>
              <a:t>that the negation of the loop condition holds. </a:t>
            </a:r>
          </a:p>
          <a:p>
            <a:pPr algn="l"/>
            <a:r>
              <a:rPr lang="en-US" sz="1800" b="0" i="0" u="none" strike="noStrike" baseline="0" dirty="0">
                <a:latin typeface="GlcbnlCMR10"/>
              </a:rPr>
              <a:t>3. Replace each </a:t>
            </a:r>
            <a:r>
              <a:rPr lang="en-US" sz="1800" b="0" i="1" u="none" strike="noStrike" baseline="0" dirty="0">
                <a:latin typeface="ThkwpjNimbusMonL-Regu"/>
              </a:rPr>
              <a:t>while</a:t>
            </a:r>
            <a:r>
              <a:rPr lang="en-US" sz="1800" b="0" i="0" u="none" strike="noStrike" baseline="0" dirty="0">
                <a:latin typeface="ThkwpjNimbusMonL-Regu"/>
              </a:rPr>
              <a:t> </a:t>
            </a:r>
            <a:r>
              <a:rPr lang="en-US" sz="1800" b="0" i="0" u="none" strike="noStrike" baseline="0" dirty="0">
                <a:latin typeface="GlcbnlCMR10"/>
              </a:rPr>
              <a:t>loop with an </a:t>
            </a:r>
            <a:r>
              <a:rPr lang="en-US" sz="1800" b="0" i="1" u="none" strike="noStrike" baseline="0" dirty="0">
                <a:latin typeface="ThkwpjNimbusMonL-Regu"/>
              </a:rPr>
              <a:t>if</a:t>
            </a:r>
            <a:r>
              <a:rPr lang="en-US" sz="1800" b="0" i="0" u="none" strike="noStrike" baseline="0" dirty="0">
                <a:latin typeface="ThkwpjNimbusMonL-Regu"/>
              </a:rPr>
              <a:t> </a:t>
            </a:r>
            <a:r>
              <a:rPr lang="en-US" sz="1800" b="0" i="0" u="none" strike="noStrike" baseline="0" dirty="0">
                <a:latin typeface="GlcbnlCMR10"/>
              </a:rPr>
              <a:t>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3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093E5-2036-4CF9-B67C-3C69CF1CD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" b="9048"/>
          <a:stretch/>
        </p:blipFill>
        <p:spPr>
          <a:xfrm>
            <a:off x="409207" y="458685"/>
            <a:ext cx="10225964" cy="549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6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into SSA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184" y="2160589"/>
            <a:ext cx="4372818" cy="3880773"/>
          </a:xfrm>
        </p:spPr>
        <p:txBody>
          <a:bodyPr/>
          <a:lstStyle/>
          <a:p>
            <a:r>
              <a:rPr lang="en-US" b="1" dirty="0"/>
              <a:t>Satisfiable??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4C001-55E5-4E36-BB56-A9ACC2050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3" y="2160589"/>
            <a:ext cx="4617565" cy="37133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EF0CA4-178A-4CF7-903D-69DED1982E08}"/>
              </a:ext>
            </a:extLst>
          </p:cNvPr>
          <p:cNvSpPr txBox="1">
            <a:spLocks/>
          </p:cNvSpPr>
          <p:nvPr/>
        </p:nvSpPr>
        <p:spPr>
          <a:xfrm>
            <a:off x="4901184" y="2574246"/>
            <a:ext cx="4372818" cy="3299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No! </a:t>
            </a:r>
            <a:r>
              <a:rPr lang="en-US" dirty="0"/>
              <a:t>(assertion holds for every number of iterations)</a:t>
            </a:r>
          </a:p>
          <a:p>
            <a:endParaRPr lang="en-US" dirty="0"/>
          </a:p>
          <a:p>
            <a:r>
              <a:rPr lang="en-US" dirty="0"/>
              <a:t>It worked because the correctness of the assertion does not depend on the previous iterations of the loop.</a:t>
            </a:r>
          </a:p>
          <a:p>
            <a:endParaRPr lang="en-US" dirty="0"/>
          </a:p>
          <a:p>
            <a:r>
              <a:rPr lang="en-US" dirty="0"/>
              <a:t>We’ll next see a program for which the abstraction is too coarse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32C571-0B8D-48DB-BF43-0E93C41C5CDE}"/>
              </a:ext>
            </a:extLst>
          </p:cNvPr>
          <p:cNvSpPr/>
          <p:nvPr/>
        </p:nvSpPr>
        <p:spPr>
          <a:xfrm>
            <a:off x="1329179" y="3429000"/>
            <a:ext cx="372359" cy="407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B1A05-2A2B-4AC8-8914-C9EAF4D34417}"/>
              </a:ext>
            </a:extLst>
          </p:cNvPr>
          <p:cNvSpPr txBox="1"/>
          <p:nvPr/>
        </p:nvSpPr>
        <p:spPr>
          <a:xfrm>
            <a:off x="2262433" y="3454644"/>
            <a:ext cx="222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(Non-deterministic assignment)</a:t>
            </a:r>
          </a:p>
        </p:txBody>
      </p:sp>
    </p:spTree>
    <p:extLst>
      <p:ext uri="{BB962C8B-B14F-4D97-AF65-F5344CB8AC3E}">
        <p14:creationId xmlns:p14="http://schemas.microsoft.com/office/powerpoint/2010/main" val="30812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too coarse Overapproximation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CAF50-1007-4A29-BECD-5DAB8106F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" b="8957"/>
          <a:stretch/>
        </p:blipFill>
        <p:spPr>
          <a:xfrm>
            <a:off x="621389" y="1773229"/>
            <a:ext cx="6714020" cy="4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30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specification of the lock mechanism given as a state machine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65F9-B635-42A2-94C7-20DCFD7A6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2" y="1930400"/>
            <a:ext cx="5086607" cy="305196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DBCA8-0DCF-4258-8C79-A18E558B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077" y="3013715"/>
            <a:ext cx="4428625" cy="4087811"/>
          </a:xfrm>
        </p:spPr>
        <p:txBody>
          <a:bodyPr/>
          <a:lstStyle/>
          <a:p>
            <a:r>
              <a:rPr lang="en-US" dirty="0"/>
              <a:t>We add a variable </a:t>
            </a:r>
            <a:r>
              <a:rPr lang="en-US" dirty="0" err="1"/>
              <a:t>state_of_lock</a:t>
            </a:r>
            <a:r>
              <a:rPr lang="en-US" dirty="0"/>
              <a:t>, which reflects the state of the state machine.</a:t>
            </a:r>
          </a:p>
        </p:txBody>
      </p:sp>
    </p:spTree>
    <p:extLst>
      <p:ext uri="{BB962C8B-B14F-4D97-AF65-F5344CB8AC3E}">
        <p14:creationId xmlns:p14="http://schemas.microsoft.com/office/powerpoint/2010/main" val="457585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specification is modeled with assertions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C2BFC-814A-4552-AC1C-308C65694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9" y="2005618"/>
            <a:ext cx="6394971" cy="475892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55AF7B8-37B2-4466-BB83-295C24C3D41E}"/>
              </a:ext>
            </a:extLst>
          </p:cNvPr>
          <p:cNvSpPr/>
          <p:nvPr/>
        </p:nvSpPr>
        <p:spPr>
          <a:xfrm>
            <a:off x="729519" y="2168165"/>
            <a:ext cx="535348" cy="16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16B53CF-7699-418C-B6B0-0A39A0618BC8}"/>
              </a:ext>
            </a:extLst>
          </p:cNvPr>
          <p:cNvSpPr/>
          <p:nvPr/>
        </p:nvSpPr>
        <p:spPr>
          <a:xfrm>
            <a:off x="1291099" y="2716491"/>
            <a:ext cx="535348" cy="16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14AE3D8-310F-4271-96E9-CADF8F679AF7}"/>
              </a:ext>
            </a:extLst>
          </p:cNvPr>
          <p:cNvSpPr/>
          <p:nvPr/>
        </p:nvSpPr>
        <p:spPr>
          <a:xfrm>
            <a:off x="1324979" y="2975336"/>
            <a:ext cx="535348" cy="16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68B814-B87D-437E-9E2E-2129DC3E614A}"/>
              </a:ext>
            </a:extLst>
          </p:cNvPr>
          <p:cNvSpPr/>
          <p:nvPr/>
        </p:nvSpPr>
        <p:spPr>
          <a:xfrm>
            <a:off x="1758612" y="4243480"/>
            <a:ext cx="535348" cy="16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D0C87A3-5ACE-4074-B033-DCFCC3D4CC07}"/>
              </a:ext>
            </a:extLst>
          </p:cNvPr>
          <p:cNvSpPr/>
          <p:nvPr/>
        </p:nvSpPr>
        <p:spPr>
          <a:xfrm>
            <a:off x="1758612" y="4530964"/>
            <a:ext cx="535348" cy="16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4DB5BC6-0015-4B6D-898B-D6843D974FEE}"/>
              </a:ext>
            </a:extLst>
          </p:cNvPr>
          <p:cNvSpPr/>
          <p:nvPr/>
        </p:nvSpPr>
        <p:spPr>
          <a:xfrm>
            <a:off x="677334" y="6089945"/>
            <a:ext cx="535348" cy="16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DF371FA-D8E2-453A-A991-EAF645FA8246}"/>
              </a:ext>
            </a:extLst>
          </p:cNvPr>
          <p:cNvSpPr/>
          <p:nvPr/>
        </p:nvSpPr>
        <p:spPr>
          <a:xfrm>
            <a:off x="677334" y="6347114"/>
            <a:ext cx="535348" cy="16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611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application of the overapproximating</a:t>
            </a:r>
            <a:br>
              <a:rPr lang="en-US" dirty="0"/>
            </a:br>
            <a:r>
              <a:rPr lang="en-US" dirty="0"/>
              <a:t>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500" y="1288243"/>
            <a:ext cx="4755913" cy="4753119"/>
          </a:xfrm>
        </p:spPr>
        <p:txBody>
          <a:bodyPr/>
          <a:lstStyle/>
          <a:p>
            <a:r>
              <a:rPr lang="en-US" dirty="0"/>
              <a:t>Generated formula is sat, meaning an assertion can be violated.</a:t>
            </a:r>
          </a:p>
          <a:p>
            <a:r>
              <a:rPr lang="en-US" dirty="0"/>
              <a:t>E.G.: in Line 3 the variable </a:t>
            </a:r>
            <a:r>
              <a:rPr lang="en-US" i="1" dirty="0" err="1"/>
              <a:t>state_of_lock</a:t>
            </a:r>
            <a:r>
              <a:rPr lang="en-US" dirty="0"/>
              <a:t> is assigned the value </a:t>
            </a:r>
            <a:r>
              <a:rPr lang="en-US" i="1" dirty="0"/>
              <a:t>locked </a:t>
            </a:r>
            <a:r>
              <a:rPr lang="en-US" dirty="0"/>
              <a:t>and in </a:t>
            </a:r>
            <a:r>
              <a:rPr lang="en-US"/>
              <a:t>Line 8 </a:t>
            </a:r>
            <a:r>
              <a:rPr lang="en-US" dirty="0"/>
              <a:t>the assertion will fail.</a:t>
            </a:r>
          </a:p>
          <a:p>
            <a:r>
              <a:rPr lang="en-US" dirty="0"/>
              <a:t>The state cannot be </a:t>
            </a:r>
            <a:r>
              <a:rPr lang="en-US" i="1" dirty="0"/>
              <a:t>locked</a:t>
            </a:r>
            <a:r>
              <a:rPr lang="en-US" dirty="0"/>
              <a:t> in the beginning of the loop in the concrete program.</a:t>
            </a:r>
          </a:p>
          <a:p>
            <a:r>
              <a:rPr lang="en-US" dirty="0"/>
              <a:t>This abstraction can cause proof to fail because of non existing states. (false alarms)</a:t>
            </a:r>
          </a:p>
          <a:p>
            <a:r>
              <a:rPr lang="en-US" u="sng" dirty="0"/>
              <a:t>We need to refine this abstraction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6A69A-0527-48D3-B834-1D69BC2D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5" y="1386916"/>
            <a:ext cx="4577006" cy="54281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09E6F-CDF5-46BA-A84B-518AA039FCD3}"/>
              </a:ext>
            </a:extLst>
          </p:cNvPr>
          <p:cNvSpPr/>
          <p:nvPr/>
        </p:nvSpPr>
        <p:spPr>
          <a:xfrm>
            <a:off x="1168924" y="1857080"/>
            <a:ext cx="2205872" cy="10982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E77E45-1D3F-405D-B3F2-3B2A130B00CB}"/>
              </a:ext>
            </a:extLst>
          </p:cNvPr>
          <p:cNvSpPr/>
          <p:nvPr/>
        </p:nvSpPr>
        <p:spPr>
          <a:xfrm>
            <a:off x="1138998" y="5759777"/>
            <a:ext cx="3310453" cy="3864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2713-92BA-4710-8D09-551CB3EF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Coping with program ‘bugs’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3F53AE-0A84-4053-A4E6-87913F96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4413848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/>
              <a:t>	</a:t>
            </a:r>
            <a:r>
              <a:rPr lang="en-US" sz="1400" b="1" u="sng" dirty="0"/>
              <a:t>Tests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The traditional method to detect bugs.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executing the program using a limited set of inputs.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Tests cannot guarantee the complete absence of errors.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	</a:t>
            </a:r>
            <a:r>
              <a:rPr lang="en-US" sz="1400" b="1" u="sng" dirty="0"/>
              <a:t>Program Verification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Decides whether for all possible inputs a given specification is satisfied by the program.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100% correctness.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D162D-B68D-4709-92F2-6C4E38E27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462" y="250714"/>
            <a:ext cx="5421162" cy="2195569"/>
          </a:xfrm>
          <a:prstGeom prst="rect">
            <a:avLst/>
          </a:prstGeom>
        </p:spPr>
      </p:pic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C3EAC5F-9533-4E56-BE03-49232FE88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12770" b="-1"/>
          <a:stretch/>
        </p:blipFill>
        <p:spPr>
          <a:xfrm>
            <a:off x="5968525" y="3098182"/>
            <a:ext cx="2280782" cy="20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0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F9285-F502-4BDF-A504-303C08D0C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428059"/>
                <a:ext cx="8941548" cy="5023260"/>
              </a:xfrm>
            </p:spPr>
            <p:txBody>
              <a:bodyPr/>
              <a:lstStyle/>
              <a:p>
                <a:r>
                  <a:rPr lang="en-US" dirty="0"/>
                  <a:t>A loop invariant is any predicate that holds at the beginning of the body, irrespective of how many times the loop iterates.</a:t>
                </a:r>
              </a:p>
              <a:p>
                <a:r>
                  <a:rPr lang="en-US" dirty="0"/>
                  <a:t>E.G.: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following predicate is an invariant of this loop, because it is true in the beginning of the loop's body regardless of which iteration we are at: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predicate can be proven to be an invariant using </a:t>
                </a:r>
                <a:r>
                  <a:rPr lang="en-US" b="1" dirty="0"/>
                  <a:t>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F9285-F502-4BDF-A504-303C08D0C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428059"/>
                <a:ext cx="8941548" cy="5023260"/>
              </a:xfrm>
              <a:blipFill>
                <a:blip r:embed="rId2"/>
                <a:stretch>
                  <a:fillRect l="-136" t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96B1972-5E1B-4F94-A720-53832875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357" y="2218135"/>
            <a:ext cx="2477751" cy="17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17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Refining the Abstraction with Loop Invariants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F9285-F502-4BDF-A504-303C08D0C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Denote the set of loops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an invariant of loop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3 more steps to the program’s transformation, steps are performed for each loop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dirty="0"/>
                  <a:t>Add an assertion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dirty="0"/>
                  <a:t> holds before the nondeterministic assignments to the loop variables. (This establishes the base case)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b="0" i="0" u="none" strike="noStrike" baseline="0" dirty="0"/>
                  <a:t>Add an assumption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/>
                  <a:t> holds after the nondeterministic assignments to the loop variables. (This is the induction hypothesis)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b="0" i="0" u="none" strike="noStrike" baseline="0" dirty="0"/>
                  <a:t>Add an assertion that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𝑙𝑜𝑜𝑝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𝑐𝑜𝑛𝑑𝑖𝑡𝑖𝑜𝑛</m:t>
                    </m:r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) →</m:t>
                    </m:r>
                    <m:sSub>
                      <m:sSub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/>
                  <a:t> holds at the end of the loop body. (This proves the induction step)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1800" dirty="0"/>
              </a:p>
              <a:p>
                <a:r>
                  <a:rPr lang="en-US" sz="2000" dirty="0"/>
                  <a:t>We’ll </a:t>
                </a:r>
                <a:r>
                  <a:rPr lang="en-US" sz="2000" b="1" dirty="0"/>
                  <a:t>guess</a:t>
                </a:r>
                <a:r>
                  <a:rPr lang="en-US" sz="2000" dirty="0"/>
                  <a:t> that the predicate (</a:t>
                </a:r>
                <a:r>
                  <a:rPr lang="en-US" sz="2000" i="1" dirty="0" err="1"/>
                  <a:t>state_of_lock</a:t>
                </a:r>
                <a:r>
                  <a:rPr lang="en-US" sz="2000" i="1" dirty="0"/>
                  <a:t> == unlocked)</a:t>
                </a:r>
                <a:r>
                  <a:rPr lang="en-US" sz="2000" dirty="0"/>
                  <a:t> is an invariant.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F9285-F502-4BDF-A504-303C08D0C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570" r="-1348" b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33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883CD0-4AD0-4930-AA0C-D35D06920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8" b="5229"/>
          <a:stretch/>
        </p:blipFill>
        <p:spPr>
          <a:xfrm>
            <a:off x="2403701" y="87479"/>
            <a:ext cx="6283155" cy="667457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1FA27FF-685D-4FB2-9B9C-53B06DF716A9}"/>
              </a:ext>
            </a:extLst>
          </p:cNvPr>
          <p:cNvSpPr/>
          <p:nvPr/>
        </p:nvSpPr>
        <p:spPr>
          <a:xfrm>
            <a:off x="1846972" y="1560502"/>
            <a:ext cx="622504" cy="16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E1DA8-BF1E-4341-A372-9E3A5DAC1187}"/>
              </a:ext>
            </a:extLst>
          </p:cNvPr>
          <p:cNvSpPr txBox="1"/>
          <p:nvPr/>
        </p:nvSpPr>
        <p:spPr>
          <a:xfrm>
            <a:off x="932309" y="1460705"/>
            <a:ext cx="91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Passes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4BADFA0-0D91-47CA-8763-9FC589EAFB93}"/>
              </a:ext>
            </a:extLst>
          </p:cNvPr>
          <p:cNvSpPr/>
          <p:nvPr/>
        </p:nvSpPr>
        <p:spPr>
          <a:xfrm>
            <a:off x="1814084" y="3218191"/>
            <a:ext cx="622504" cy="16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C88B2-72B6-4919-A8B9-CEDF17D16352}"/>
              </a:ext>
            </a:extLst>
          </p:cNvPr>
          <p:cNvSpPr txBox="1"/>
          <p:nvPr/>
        </p:nvSpPr>
        <p:spPr>
          <a:xfrm>
            <a:off x="899421" y="3118394"/>
            <a:ext cx="91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Passes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1D98218-E1E4-4940-A3FB-324E373DAFA7}"/>
              </a:ext>
            </a:extLst>
          </p:cNvPr>
          <p:cNvSpPr/>
          <p:nvPr/>
        </p:nvSpPr>
        <p:spPr>
          <a:xfrm>
            <a:off x="1814084" y="4346593"/>
            <a:ext cx="622504" cy="16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AD313D-4CE6-4AFB-8D2F-B16DCB12485D}"/>
              </a:ext>
            </a:extLst>
          </p:cNvPr>
          <p:cNvSpPr txBox="1"/>
          <p:nvPr/>
        </p:nvSpPr>
        <p:spPr>
          <a:xfrm>
            <a:off x="899421" y="4246796"/>
            <a:ext cx="91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Passes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06158863-182F-4A14-BC40-E0C86AF175E3}"/>
              </a:ext>
            </a:extLst>
          </p:cNvPr>
          <p:cNvSpPr/>
          <p:nvPr/>
        </p:nvSpPr>
        <p:spPr>
          <a:xfrm>
            <a:off x="1766565" y="6367033"/>
            <a:ext cx="622504" cy="16973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15838B9-0FC9-468A-9716-A8F3B82DE0B3}"/>
              </a:ext>
            </a:extLst>
          </p:cNvPr>
          <p:cNvSpPr/>
          <p:nvPr/>
        </p:nvSpPr>
        <p:spPr>
          <a:xfrm>
            <a:off x="1783931" y="5654119"/>
            <a:ext cx="622504" cy="16973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26A835-95DA-4CF3-BC7C-C18E32CA7DB5}"/>
              </a:ext>
            </a:extLst>
          </p:cNvPr>
          <p:cNvSpPr txBox="1"/>
          <p:nvPr/>
        </p:nvSpPr>
        <p:spPr>
          <a:xfrm>
            <a:off x="251870" y="5554322"/>
            <a:ext cx="150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Passes. Why?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460313-96FF-425D-8AA3-A2047437BE5C}"/>
              </a:ext>
            </a:extLst>
          </p:cNvPr>
          <p:cNvSpPr txBox="1"/>
          <p:nvPr/>
        </p:nvSpPr>
        <p:spPr>
          <a:xfrm>
            <a:off x="306723" y="6267236"/>
            <a:ext cx="150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Passes. Why?</a:t>
            </a:r>
          </a:p>
        </p:txBody>
      </p:sp>
      <p:pic>
        <p:nvPicPr>
          <p:cNvPr id="23" name="Graphic 22" descr="Badge Tick1 with solid fill">
            <a:extLst>
              <a:ext uri="{FF2B5EF4-FFF2-40B4-BE49-F238E27FC236}">
                <a16:creationId xmlns:a16="http://schemas.microsoft.com/office/drawing/2014/main" id="{905C6807-DC24-49A8-B296-3C0D11D93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0680" y="3771963"/>
            <a:ext cx="524731" cy="524731"/>
          </a:xfrm>
          <a:prstGeom prst="rect">
            <a:avLst/>
          </a:prstGeom>
        </p:spPr>
      </p:pic>
      <p:pic>
        <p:nvPicPr>
          <p:cNvPr id="47" name="Graphic 46" descr="Badge Tick1 with solid fill">
            <a:extLst>
              <a:ext uri="{FF2B5EF4-FFF2-40B4-BE49-F238E27FC236}">
                <a16:creationId xmlns:a16="http://schemas.microsoft.com/office/drawing/2014/main" id="{379E0DF8-738C-45F3-8467-C2EB9CBAB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9261" y="5435600"/>
            <a:ext cx="524731" cy="524731"/>
          </a:xfrm>
          <a:prstGeom prst="rect">
            <a:avLst/>
          </a:prstGeom>
        </p:spPr>
      </p:pic>
      <p:sp>
        <p:nvSpPr>
          <p:cNvPr id="55" name="Arrow: Right 54">
            <a:extLst>
              <a:ext uri="{FF2B5EF4-FFF2-40B4-BE49-F238E27FC236}">
                <a16:creationId xmlns:a16="http://schemas.microsoft.com/office/drawing/2014/main" id="{B3D35667-71F7-4644-B60F-393C27F99988}"/>
              </a:ext>
            </a:extLst>
          </p:cNvPr>
          <p:cNvSpPr/>
          <p:nvPr/>
        </p:nvSpPr>
        <p:spPr>
          <a:xfrm rot="1437515">
            <a:off x="5403601" y="5010606"/>
            <a:ext cx="2178728" cy="158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159F02D5-36A0-4103-8ED9-C5F46128A81A}"/>
              </a:ext>
            </a:extLst>
          </p:cNvPr>
          <p:cNvSpPr/>
          <p:nvPr/>
        </p:nvSpPr>
        <p:spPr>
          <a:xfrm rot="5400000">
            <a:off x="4268471" y="5426097"/>
            <a:ext cx="870615" cy="197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Graphic 57" descr="Badge Unfollow with solid fill">
            <a:extLst>
              <a:ext uri="{FF2B5EF4-FFF2-40B4-BE49-F238E27FC236}">
                <a16:creationId xmlns:a16="http://schemas.microsoft.com/office/drawing/2014/main" id="{9D265261-5A19-4878-8E40-713CCEA38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0299" y="5823858"/>
            <a:ext cx="457200" cy="457200"/>
          </a:xfrm>
          <a:prstGeom prst="rect">
            <a:avLst/>
          </a:prstGeom>
        </p:spPr>
      </p:pic>
      <p:pic>
        <p:nvPicPr>
          <p:cNvPr id="60" name="Graphic 59" descr="Badge Cross with solid fill">
            <a:extLst>
              <a:ext uri="{FF2B5EF4-FFF2-40B4-BE49-F238E27FC236}">
                <a16:creationId xmlns:a16="http://schemas.microsoft.com/office/drawing/2014/main" id="{71268989-60B0-405C-A2E0-984190E35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39281" y="3830666"/>
            <a:ext cx="416130" cy="416130"/>
          </a:xfrm>
          <a:prstGeom prst="rect">
            <a:avLst/>
          </a:prstGeom>
        </p:spPr>
      </p:pic>
      <p:pic>
        <p:nvPicPr>
          <p:cNvPr id="61" name="Graphic 60" descr="Badge Tick1 with solid fill">
            <a:extLst>
              <a:ext uri="{FF2B5EF4-FFF2-40B4-BE49-F238E27FC236}">
                <a16:creationId xmlns:a16="http://schemas.microsoft.com/office/drawing/2014/main" id="{5A9251BD-C847-49BB-AAA3-B7B6F3EB7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1035" y="5435599"/>
            <a:ext cx="524731" cy="524731"/>
          </a:xfrm>
          <a:prstGeom prst="rect">
            <a:avLst/>
          </a:prstGeom>
        </p:spPr>
      </p:pic>
      <p:pic>
        <p:nvPicPr>
          <p:cNvPr id="62" name="Graphic 61" descr="Badge Cross with solid fill">
            <a:extLst>
              <a:ext uri="{FF2B5EF4-FFF2-40B4-BE49-F238E27FC236}">
                <a16:creationId xmlns:a16="http://schemas.microsoft.com/office/drawing/2014/main" id="{FE4E6140-044C-4AD3-8559-CDD04569C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57453" y="5661288"/>
            <a:ext cx="262366" cy="262366"/>
          </a:xfrm>
          <a:prstGeom prst="rect">
            <a:avLst/>
          </a:prstGeom>
        </p:spPr>
      </p:pic>
      <p:pic>
        <p:nvPicPr>
          <p:cNvPr id="63" name="Graphic 62" descr="Badge Tick1 with solid fill">
            <a:extLst>
              <a:ext uri="{FF2B5EF4-FFF2-40B4-BE49-F238E27FC236}">
                <a16:creationId xmlns:a16="http://schemas.microsoft.com/office/drawing/2014/main" id="{1EF9FDF3-2DD7-45D6-849B-49FB8BFA3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1034" y="6189536"/>
            <a:ext cx="524731" cy="524731"/>
          </a:xfrm>
          <a:prstGeom prst="rect">
            <a:avLst/>
          </a:prstGeom>
        </p:spPr>
      </p:pic>
      <p:sp>
        <p:nvSpPr>
          <p:cNvPr id="64" name="Arrow: Right 63">
            <a:extLst>
              <a:ext uri="{FF2B5EF4-FFF2-40B4-BE49-F238E27FC236}">
                <a16:creationId xmlns:a16="http://schemas.microsoft.com/office/drawing/2014/main" id="{DB3E10B8-666F-43A9-8EF4-A189486EAAA7}"/>
              </a:ext>
            </a:extLst>
          </p:cNvPr>
          <p:cNvSpPr/>
          <p:nvPr/>
        </p:nvSpPr>
        <p:spPr>
          <a:xfrm rot="10800000">
            <a:off x="4674663" y="3574109"/>
            <a:ext cx="870615" cy="197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1F5FD6B1-24F9-471E-803D-5092F4D9D411}"/>
              </a:ext>
            </a:extLst>
          </p:cNvPr>
          <p:cNvSpPr/>
          <p:nvPr/>
        </p:nvSpPr>
        <p:spPr>
          <a:xfrm rot="10800000">
            <a:off x="5109970" y="3392013"/>
            <a:ext cx="870615" cy="197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34" grpId="0" animBg="1"/>
      <p:bldP spid="34" grpId="1" animBg="1"/>
      <p:bldP spid="36" grpId="0"/>
      <p:bldP spid="36" grpId="1"/>
      <p:bldP spid="38" grpId="0" animBg="1"/>
      <p:bldP spid="38" grpId="1" animBg="1"/>
      <p:bldP spid="39" grpId="0"/>
      <p:bldP spid="39" grpId="1"/>
      <p:bldP spid="41" grpId="0" animBg="1"/>
      <p:bldP spid="42" grpId="0" animBg="1"/>
      <p:bldP spid="43" grpId="0"/>
      <p:bldP spid="44" grpId="0"/>
      <p:bldP spid="55" grpId="0" animBg="1"/>
      <p:bldP spid="55" grpId="1" animBg="1"/>
      <p:bldP spid="56" grpId="0" animBg="1"/>
      <p:bldP spid="56" grpId="1" animBg="1"/>
      <p:bldP spid="64" grpId="0" animBg="1"/>
      <p:bldP spid="64" grpId="1" animBg="1"/>
      <p:bldP spid="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8199-0B14-4C40-B19F-50CD019A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Loop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C9C02-710F-4843-9852-BC4566DC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GlcbnlCMR10"/>
              </a:rPr>
              <a:t>The challenge is to find an invariant that is strong enough to prove the desired property.</a:t>
            </a:r>
          </a:p>
          <a:p>
            <a:pPr algn="l"/>
            <a:r>
              <a:rPr lang="en-US" dirty="0">
                <a:latin typeface="GlcbnlCMR10"/>
              </a:rPr>
              <a:t>Finding such loop invariant is an area of active research.</a:t>
            </a:r>
          </a:p>
          <a:p>
            <a:pPr algn="l"/>
            <a:r>
              <a:rPr lang="en-US" sz="1800" b="0" i="0" u="none" strike="noStrike" baseline="0" dirty="0">
                <a:latin typeface="GlcbnlCMR10"/>
              </a:rPr>
              <a:t>In general, there is no algorithm that always finds an invariant that is strong enough to prove a given property.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6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E7D2-3127-4F0A-A344-77666852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CDB19-FB7C-448B-A437-409FD4E42A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Software Verification guarantee 100% correctness</a:t>
                </a:r>
              </a:p>
              <a:p>
                <a:r>
                  <a:rPr lang="en-US" dirty="0"/>
                  <a:t>Done by translating program into logical formula (using SSA)</a:t>
                </a:r>
              </a:p>
              <a:p>
                <a:r>
                  <a:rPr lang="en-US" dirty="0"/>
                  <a:t>Adding negate of desired assertion</a:t>
                </a:r>
              </a:p>
              <a:p>
                <a:r>
                  <a:rPr lang="en-US" dirty="0"/>
                  <a:t>Assertion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generated formula is </a:t>
                </a:r>
                <a:r>
                  <a:rPr lang="en-US" dirty="0" err="1"/>
                  <a:t>unsat</a:t>
                </a:r>
                <a:endParaRPr lang="en-US" dirty="0"/>
              </a:p>
              <a:p>
                <a:r>
                  <a:rPr lang="en-US" dirty="0"/>
                  <a:t>Technique of dealing with program with loops using invariants</a:t>
                </a:r>
              </a:p>
              <a:p>
                <a:endParaRPr lang="en-US" dirty="0"/>
              </a:p>
              <a:p>
                <a:r>
                  <a:rPr lang="en-US" dirty="0"/>
                  <a:t>Automated Reasoning - Theoretical hardness vs. Practical feasibility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CDB19-FB7C-448B-A437-409FD4E42A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315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E959-CC3E-464B-B583-E2BB5AB3F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9211" y="1353248"/>
            <a:ext cx="7766936" cy="1646302"/>
          </a:xfrm>
        </p:spPr>
        <p:txBody>
          <a:bodyPr/>
          <a:lstStyle/>
          <a:p>
            <a:pPr algn="l"/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8D1CD-848A-4C79-B365-C342CBB4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523" y="342900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14315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Rice’s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F9285-F502-4BDF-A504-303C08D0C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Rice’s theorem states that it is undecidable to determine whether a given program satisfies a certain property (i.e.: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Such property is an instance of Reachability Problem, which is undecidable, due to possibility of unbounded loops with memory allocation.</a:t>
                </a:r>
              </a:p>
              <a:p>
                <a:endParaRPr lang="en-US" dirty="0"/>
              </a:p>
              <a:p>
                <a:r>
                  <a:rPr lang="en-US" dirty="0"/>
                  <a:t>Verification is impossible?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F9285-F502-4BDF-A504-303C08D0C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28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8081"/>
          </a:xfrm>
        </p:spPr>
        <p:txBody>
          <a:bodyPr/>
          <a:lstStyle/>
          <a:p>
            <a:r>
              <a:rPr lang="en-US" dirty="0"/>
              <a:t>Verification Despite Rice’s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8676"/>
            <a:ext cx="8596668" cy="3880773"/>
          </a:xfrm>
        </p:spPr>
        <p:txBody>
          <a:bodyPr/>
          <a:lstStyle/>
          <a:p>
            <a:r>
              <a:rPr lang="en-US" dirty="0"/>
              <a:t>Core Technique: Translating programs into a logical formula</a:t>
            </a:r>
          </a:p>
          <a:p>
            <a:r>
              <a:rPr lang="en-US" u="sng" dirty="0"/>
              <a:t>SMT</a:t>
            </a:r>
            <a:r>
              <a:rPr lang="en-US" dirty="0"/>
              <a:t> (Satisfiability modulo theories) - generalizes SAT to more complex formulas involving real numbers, integers, and various data structures.</a:t>
            </a:r>
            <a:endParaRPr lang="en-US" b="1" u="sng" dirty="0"/>
          </a:p>
          <a:p>
            <a:r>
              <a:rPr lang="en-US" u="sng" dirty="0"/>
              <a:t>SMT-solvers</a:t>
            </a:r>
            <a:r>
              <a:rPr lang="en-US" dirty="0"/>
              <a:t> -  general-purpose logical solvers (e.g. CVC4)</a:t>
            </a:r>
          </a:p>
          <a:p>
            <a:r>
              <a:rPr lang="en-US" dirty="0"/>
              <a:t>Check satisfiability program’s generated logical formula using SMT-solver.</a:t>
            </a:r>
          </a:p>
          <a:p>
            <a:endParaRPr lang="en-US" dirty="0"/>
          </a:p>
          <a:p>
            <a:r>
              <a:rPr lang="en-US" dirty="0"/>
              <a:t>Translating program into logical formula is not trivial (especially with loops!) as we’ll see next.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94" y="2657319"/>
            <a:ext cx="10112623" cy="1348866"/>
          </a:xfrm>
        </p:spPr>
        <p:txBody>
          <a:bodyPr>
            <a:normAutofit/>
          </a:bodyPr>
          <a:lstStyle/>
          <a:p>
            <a:r>
              <a:rPr lang="en-US" sz="5400" b="1" dirty="0"/>
              <a:t>Bounded Program Analysis</a:t>
            </a:r>
          </a:p>
        </p:txBody>
      </p:sp>
    </p:spTree>
    <p:extLst>
      <p:ext uri="{BB962C8B-B14F-4D97-AF65-F5344CB8AC3E}">
        <p14:creationId xmlns:p14="http://schemas.microsoft.com/office/powerpoint/2010/main" val="262088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Feasibility of a Single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    </a:t>
            </a:r>
            <a:r>
              <a:rPr lang="en-US" sz="2400" b="1" u="sng" dirty="0"/>
              <a:t>Definitions:</a:t>
            </a:r>
            <a:r>
              <a:rPr lang="en-US" dirty="0"/>
              <a:t> </a:t>
            </a:r>
          </a:p>
          <a:p>
            <a:r>
              <a:rPr lang="en-US" b="1" dirty="0"/>
              <a:t>Execution path </a:t>
            </a:r>
            <a:r>
              <a:rPr lang="en-US" dirty="0"/>
              <a:t>– sequence of program instructions</a:t>
            </a:r>
          </a:p>
          <a:p>
            <a:r>
              <a:rPr lang="en-US" b="1" dirty="0"/>
              <a:t>Execution trace </a:t>
            </a:r>
            <a:r>
              <a:rPr lang="en-US" dirty="0"/>
              <a:t>– sequence of </a:t>
            </a:r>
            <a:r>
              <a:rPr lang="en-US" b="1" dirty="0"/>
              <a:t>states</a:t>
            </a:r>
            <a:r>
              <a:rPr lang="en-US" dirty="0"/>
              <a:t> that are observed along an execution path. (changed by different inputs)</a:t>
            </a:r>
          </a:p>
          <a:p>
            <a:r>
              <a:rPr lang="en-US" dirty="0"/>
              <a:t>For each path we can build a </a:t>
            </a:r>
            <a:r>
              <a:rPr lang="en-US" b="1" dirty="0"/>
              <a:t>formula</a:t>
            </a:r>
            <a:r>
              <a:rPr lang="en-US" dirty="0"/>
              <a:t> that represents it: the satisfying assignments to this formula correspond to traces along this path.</a:t>
            </a:r>
          </a:p>
          <a:p>
            <a:r>
              <a:rPr lang="en-US" b="1" dirty="0"/>
              <a:t>Assertion verification - </a:t>
            </a:r>
            <a:r>
              <a:rPr lang="en-US" dirty="0"/>
              <a:t>proving that for all inputs the condition of the assertion evaluates to true.</a:t>
            </a:r>
          </a:p>
        </p:txBody>
      </p:sp>
    </p:spTree>
    <p:extLst>
      <p:ext uri="{BB962C8B-B14F-4D97-AF65-F5344CB8AC3E}">
        <p14:creationId xmlns:p14="http://schemas.microsoft.com/office/powerpoint/2010/main" val="78987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9937C-D921-48DF-87F6-69EA255F8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47"/>
          <a:stretch/>
        </p:blipFill>
        <p:spPr>
          <a:xfrm>
            <a:off x="556208" y="0"/>
            <a:ext cx="72067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7B5A8-9017-4C95-8A0F-3C094C532DE1}"/>
              </a:ext>
            </a:extLst>
          </p:cNvPr>
          <p:cNvSpPr txBox="1"/>
          <p:nvPr/>
        </p:nvSpPr>
        <p:spPr>
          <a:xfrm>
            <a:off x="5801849" y="3983236"/>
            <a:ext cx="4025245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en-US" sz="1800" b="0" i="0" u="none" strike="noStrike" baseline="0" dirty="0">
                <a:latin typeface="GlcbnlCMR10"/>
              </a:rPr>
              <a:t>The first element of each block contains the index of the next block.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en-US" sz="1800" b="0" i="0" u="none" strike="noStrike" baseline="0" dirty="0" err="1">
                <a:latin typeface="ThkwpjNimbusMonL-Regu"/>
              </a:rPr>
              <a:t>ReadBlocks</a:t>
            </a:r>
            <a:r>
              <a:rPr lang="en-US" sz="1800" b="0" i="0" u="none" strike="noStrike" baseline="0" dirty="0">
                <a:latin typeface="ThkwpjNimbusMonL-Regu"/>
              </a:rPr>
              <a:t> </a:t>
            </a:r>
            <a:r>
              <a:rPr lang="en-US" sz="1800" b="0" i="0" u="none" strike="noStrike" baseline="0" dirty="0">
                <a:latin typeface="GlcbnlCMR10"/>
              </a:rPr>
              <a:t>is supposed to process all the data in these blocks, while skipping data that is equal to the input parameter </a:t>
            </a:r>
            <a:r>
              <a:rPr lang="en-US" sz="1800" b="0" i="1" u="none" strike="noStrike" baseline="0" dirty="0">
                <a:latin typeface="ThkwpjNimbusMonL-Regu"/>
              </a:rPr>
              <a:t>cookie</a:t>
            </a:r>
            <a:r>
              <a:rPr lang="en-US" sz="1800" b="0" i="0" u="none" strike="noStrike" baseline="0" dirty="0">
                <a:latin typeface="GlcbnlCMR10"/>
              </a:rPr>
              <a:t>.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en-US" sz="1800" b="0" i="0" u="none" strike="noStrike" baseline="0" dirty="0">
                <a:latin typeface="GlcbnlCMR10"/>
              </a:rPr>
              <a:t>N is array’s length</a:t>
            </a:r>
            <a:r>
              <a:rPr lang="en-US" dirty="0">
                <a:latin typeface="GlcbnlCMR1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5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5765-C878-4EF9-8D3F-49C1FFC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path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9285-F502-4BDF-A504-303C08D0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GlcbnlCMR10"/>
              </a:rPr>
              <a:t>Consider the next possible execution path: </a:t>
            </a:r>
          </a:p>
          <a:p>
            <a:pPr lvl="1">
              <a:buFont typeface="+mj-lt"/>
              <a:buAutoNum type="arabicPeriod"/>
            </a:pPr>
            <a:r>
              <a:rPr lang="en-US" b="0" i="0" u="none" strike="noStrike" baseline="0" dirty="0">
                <a:latin typeface="GlcbnlCMR10"/>
              </a:rPr>
              <a:t>Begin at Line 3.</a:t>
            </a:r>
          </a:p>
          <a:p>
            <a:pPr lvl="1">
              <a:buFont typeface="+mj-lt"/>
              <a:buAutoNum type="arabicPeriod"/>
            </a:pPr>
            <a:r>
              <a:rPr lang="en-US" b="0" i="0" u="none" strike="noStrike" baseline="0" dirty="0">
                <a:latin typeface="GlcbnlCMR10"/>
              </a:rPr>
              <a:t>Run through the </a:t>
            </a:r>
            <a:r>
              <a:rPr lang="en-US" b="0" i="0" u="none" strike="noStrike" baseline="0" dirty="0">
                <a:latin typeface="ThkwpjNimbusMonL-Regu"/>
              </a:rPr>
              <a:t>for </a:t>
            </a:r>
            <a:r>
              <a:rPr lang="en-US" b="0" i="0" u="none" strike="noStrike" baseline="0" dirty="0">
                <a:latin typeface="GlcbnlCMR10"/>
              </a:rPr>
              <a:t>loop once, take the </a:t>
            </a:r>
            <a:r>
              <a:rPr lang="en-US" b="0" i="0" u="none" strike="noStrike" baseline="0" dirty="0">
                <a:latin typeface="ThkwpjNimbusMonL-Regu"/>
              </a:rPr>
              <a:t>else </a:t>
            </a:r>
            <a:r>
              <a:rPr lang="en-US" b="0" i="0" u="none" strike="noStrike" baseline="0" dirty="0">
                <a:latin typeface="GlcbnlCMR10"/>
              </a:rPr>
              <a:t>branch, and then exit the </a:t>
            </a:r>
            <a:r>
              <a:rPr lang="en-US" b="0" i="0" u="none" strike="noStrike" baseline="0" dirty="0">
                <a:latin typeface="ThkwpjNimbusMonL-Regu"/>
              </a:rPr>
              <a:t>for </a:t>
            </a:r>
            <a:r>
              <a:rPr lang="en-US" b="0" i="0" u="none" strike="noStrike" baseline="0" dirty="0">
                <a:latin typeface="GlcbnlCMR10"/>
              </a:rPr>
              <a:t>loop.</a:t>
            </a:r>
          </a:p>
          <a:p>
            <a:pPr lvl="1">
              <a:buFont typeface="+mj-lt"/>
              <a:buAutoNum type="arabicPeriod"/>
            </a:pPr>
            <a:r>
              <a:rPr lang="en-US" b="0" i="0" u="none" strike="noStrike" baseline="0" dirty="0">
                <a:latin typeface="GlcbnlCMR10"/>
              </a:rPr>
              <a:t>Exit the </a:t>
            </a:r>
            <a:r>
              <a:rPr lang="en-US" b="0" i="0" u="none" strike="noStrike" baseline="0" dirty="0">
                <a:latin typeface="ThkwpjNimbusMonL-Regu"/>
              </a:rPr>
              <a:t>while </a:t>
            </a:r>
            <a:r>
              <a:rPr lang="en-US" b="0" i="0" u="none" strike="noStrike" baseline="0" dirty="0">
                <a:latin typeface="GlcbnlCMR10"/>
              </a:rPr>
              <a:t>loop during the second iteration in Line 8.</a:t>
            </a:r>
          </a:p>
          <a:p>
            <a:endParaRPr lang="en-US" b="0" i="0" u="none" strike="noStrike" baseline="0" dirty="0">
              <a:latin typeface="GlcbnlCMR10"/>
            </a:endParaRPr>
          </a:p>
          <a:p>
            <a:r>
              <a:rPr lang="en-US" dirty="0">
                <a:latin typeface="GlcbnlCMR10"/>
              </a:rPr>
              <a:t>The next slide shows the sequence of instructions that corresponds to this execution. </a:t>
            </a:r>
          </a:p>
          <a:p>
            <a:endParaRPr lang="en-US" dirty="0">
              <a:latin typeface="GlcbnlCMR10"/>
            </a:endParaRPr>
          </a:p>
        </p:txBody>
      </p:sp>
    </p:spTree>
    <p:extLst>
      <p:ext uri="{BB962C8B-B14F-4D97-AF65-F5344CB8AC3E}">
        <p14:creationId xmlns:p14="http://schemas.microsoft.com/office/powerpoint/2010/main" val="34297242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796</TotalTime>
  <Words>1490</Words>
  <Application>Microsoft Office PowerPoint</Application>
  <PresentationFormat>Widescreen</PresentationFormat>
  <Paragraphs>150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Cambria Math</vt:lpstr>
      <vt:lpstr>GlcbnlCMR10</vt:lpstr>
      <vt:lpstr>ThkwpjNimbusMonL-Regu</vt:lpstr>
      <vt:lpstr>Trebuchet MS</vt:lpstr>
      <vt:lpstr>Wingdings 3</vt:lpstr>
      <vt:lpstr>WspsmcCMBX10</vt:lpstr>
      <vt:lpstr>Facet</vt:lpstr>
      <vt:lpstr>Program Verification</vt:lpstr>
      <vt:lpstr>Agenda</vt:lpstr>
      <vt:lpstr>Coping with program ‘bugs’</vt:lpstr>
      <vt:lpstr>Rice’s Theorem</vt:lpstr>
      <vt:lpstr>Verification Despite Rice’s Theorem</vt:lpstr>
      <vt:lpstr>Bounded Program Analysis</vt:lpstr>
      <vt:lpstr>Checking Feasibility of a Single Path</vt:lpstr>
      <vt:lpstr>PowerPoint Presentation</vt:lpstr>
      <vt:lpstr>Execution path example</vt:lpstr>
      <vt:lpstr>PowerPoint Presentation</vt:lpstr>
      <vt:lpstr>SSA representation</vt:lpstr>
      <vt:lpstr>PowerPoint Presentation</vt:lpstr>
      <vt:lpstr>PowerPoint Presentation</vt:lpstr>
      <vt:lpstr>Assertion Checking</vt:lpstr>
      <vt:lpstr>Path leading to previous violation</vt:lpstr>
      <vt:lpstr>PowerPoint Presentation</vt:lpstr>
      <vt:lpstr>Checking Feasibility of all Paths (Bounded program)</vt:lpstr>
      <vt:lpstr>PowerPoint Presentation</vt:lpstr>
      <vt:lpstr>PowerPoint Presentation</vt:lpstr>
      <vt:lpstr>summary</vt:lpstr>
      <vt:lpstr>Unbounded Program Analysis</vt:lpstr>
      <vt:lpstr>Overapproximation with Nondeterministic Assignments</vt:lpstr>
      <vt:lpstr>Transform program into loop-free one</vt:lpstr>
      <vt:lpstr>PowerPoint Presentation</vt:lpstr>
      <vt:lpstr>Translation into SSA constraint</vt:lpstr>
      <vt:lpstr>Example of too coarse Overapproximation</vt:lpstr>
      <vt:lpstr>The specification of the lock mechanism given as a state machine</vt:lpstr>
      <vt:lpstr>Locking specification is modeled with assertions</vt:lpstr>
      <vt:lpstr>After application of the overapproximating transformation</vt:lpstr>
      <vt:lpstr>Loop Invariants</vt:lpstr>
      <vt:lpstr>Refining the Abstraction with Loop Invariants</vt:lpstr>
      <vt:lpstr>PowerPoint Presentation</vt:lpstr>
      <vt:lpstr>Choosing Loop Invariant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Yuval Tal</dc:creator>
  <cp:lastModifiedBy>Yuval Tal</cp:lastModifiedBy>
  <cp:revision>1</cp:revision>
  <dcterms:created xsi:type="dcterms:W3CDTF">2021-10-23T20:28:16Z</dcterms:created>
  <dcterms:modified xsi:type="dcterms:W3CDTF">2021-11-06T22:31:04Z</dcterms:modified>
</cp:coreProperties>
</file>