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  <p:sldMasterId id="2147483780" r:id="rId2"/>
  </p:sldMasterIdLst>
  <p:notesMasterIdLst>
    <p:notesMasterId r:id="rId49"/>
  </p:notesMasterIdLst>
  <p:sldIdLst>
    <p:sldId id="272" r:id="rId3"/>
    <p:sldId id="261" r:id="rId4"/>
    <p:sldId id="288" r:id="rId5"/>
    <p:sldId id="295" r:id="rId6"/>
    <p:sldId id="271" r:id="rId7"/>
    <p:sldId id="289" r:id="rId8"/>
    <p:sldId id="291" r:id="rId9"/>
    <p:sldId id="292" r:id="rId10"/>
    <p:sldId id="290" r:id="rId11"/>
    <p:sldId id="300" r:id="rId12"/>
    <p:sldId id="299" r:id="rId13"/>
    <p:sldId id="262" r:id="rId14"/>
    <p:sldId id="296" r:id="rId15"/>
    <p:sldId id="311" r:id="rId16"/>
    <p:sldId id="314" r:id="rId17"/>
    <p:sldId id="315" r:id="rId18"/>
    <p:sldId id="317" r:id="rId19"/>
    <p:sldId id="318" r:id="rId20"/>
    <p:sldId id="319" r:id="rId21"/>
    <p:sldId id="310" r:id="rId22"/>
    <p:sldId id="322" r:id="rId23"/>
    <p:sldId id="282" r:id="rId24"/>
    <p:sldId id="283" r:id="rId25"/>
    <p:sldId id="323" r:id="rId26"/>
    <p:sldId id="284" r:id="rId27"/>
    <p:sldId id="285" r:id="rId28"/>
    <p:sldId id="286" r:id="rId29"/>
    <p:sldId id="287" r:id="rId30"/>
    <p:sldId id="274" r:id="rId31"/>
    <p:sldId id="277" r:id="rId32"/>
    <p:sldId id="301" r:id="rId33"/>
    <p:sldId id="259" r:id="rId34"/>
    <p:sldId id="303" r:id="rId35"/>
    <p:sldId id="325" r:id="rId36"/>
    <p:sldId id="302" r:id="rId37"/>
    <p:sldId id="307" r:id="rId38"/>
    <p:sldId id="308" r:id="rId39"/>
    <p:sldId id="309" r:id="rId40"/>
    <p:sldId id="273" r:id="rId41"/>
    <p:sldId id="265" r:id="rId42"/>
    <p:sldId id="305" r:id="rId43"/>
    <p:sldId id="306" r:id="rId44"/>
    <p:sldId id="320" r:id="rId45"/>
    <p:sldId id="321" r:id="rId46"/>
    <p:sldId id="281" r:id="rId47"/>
    <p:sldId id="32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70AD47"/>
    <a:srgbClr val="F99937"/>
    <a:srgbClr val="F2F2F2"/>
    <a:srgbClr val="D2A000"/>
    <a:srgbClr val="F0A10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486F3-3BC1-49A1-AAA8-078E5892A49C}" v="1507" dt="2021-11-28T00:42:31.140"/>
    <p1510:client id="{6B5E4CC0-74CB-F047-ADDC-42F323ED97F9}" v="371" dt="2021-11-27T18:31:20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81808" autoAdjust="0"/>
  </p:normalViewPr>
  <p:slideViewPr>
    <p:cSldViewPr snapToGrid="0">
      <p:cViewPr varScale="1">
        <p:scale>
          <a:sx n="59" d="100"/>
          <a:sy n="59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ad Azran" userId="0798ee1d-e8c3-41e6-a7f6-3c0e74c45c61" providerId="ADAL" clId="{6B5E4CC0-74CB-F047-ADDC-42F323ED97F9}"/>
    <pc:docChg chg="undo custSel modSld">
      <pc:chgData name="Ohad Azran" userId="0798ee1d-e8c3-41e6-a7f6-3c0e74c45c61" providerId="ADAL" clId="{6B5E4CC0-74CB-F047-ADDC-42F323ED97F9}" dt="2021-11-27T18:31:20.896" v="370"/>
      <pc:docMkLst>
        <pc:docMk/>
      </pc:docMkLst>
      <pc:sldChg chg="addSp delSp modSp">
        <pc:chgData name="Ohad Azran" userId="0798ee1d-e8c3-41e6-a7f6-3c0e74c45c61" providerId="ADAL" clId="{6B5E4CC0-74CB-F047-ADDC-42F323ED97F9}" dt="2021-11-19T13:00:01.155" v="154"/>
        <pc:sldMkLst>
          <pc:docMk/>
          <pc:sldMk cId="575876583" sldId="256"/>
        </pc:sldMkLst>
        <pc:grpChg chg="add del">
          <ac:chgData name="Ohad Azran" userId="0798ee1d-e8c3-41e6-a7f6-3c0e74c45c61" providerId="ADAL" clId="{6B5E4CC0-74CB-F047-ADDC-42F323ED97F9}" dt="2021-11-19T12:48:50.652" v="44"/>
          <ac:grpSpMkLst>
            <pc:docMk/>
            <pc:sldMk cId="575876583" sldId="256"/>
            <ac:grpSpMk id="7" creationId="{421F6960-7648-E843-A308-134E27FFF2C7}"/>
          </ac:grpSpMkLst>
        </pc:grpChg>
        <pc:grpChg chg="add del">
          <ac:chgData name="Ohad Azran" userId="0798ee1d-e8c3-41e6-a7f6-3c0e74c45c61" providerId="ADAL" clId="{6B5E4CC0-74CB-F047-ADDC-42F323ED97F9}" dt="2021-11-19T12:48:42.276" v="26"/>
          <ac:grpSpMkLst>
            <pc:docMk/>
            <pc:sldMk cId="575876583" sldId="256"/>
            <ac:grpSpMk id="22" creationId="{A1AB7FFA-1FFA-4C45-AF72-2AB917ACC3E2}"/>
          </ac:grpSpMkLst>
        </pc:grpChg>
        <pc:grpChg chg="add">
          <ac:chgData name="Ohad Azran" userId="0798ee1d-e8c3-41e6-a7f6-3c0e74c45c61" providerId="ADAL" clId="{6B5E4CC0-74CB-F047-ADDC-42F323ED97F9}" dt="2021-11-19T12:48:40.058" v="21"/>
          <ac:grpSpMkLst>
            <pc:docMk/>
            <pc:sldMk cId="575876583" sldId="256"/>
            <ac:grpSpMk id="23" creationId="{C0342F6B-C80C-F94C-BD5B-134350F09540}"/>
          </ac:grpSpMkLst>
        </pc:grpChg>
        <pc:grpChg chg="add">
          <ac:chgData name="Ohad Azran" userId="0798ee1d-e8c3-41e6-a7f6-3c0e74c45c61" providerId="ADAL" clId="{6B5E4CC0-74CB-F047-ADDC-42F323ED97F9}" dt="2021-11-19T12:48:40.058" v="21"/>
          <ac:grpSpMkLst>
            <pc:docMk/>
            <pc:sldMk cId="575876583" sldId="256"/>
            <ac:grpSpMk id="24" creationId="{3ADBF04A-F33F-CC47-9489-027CB34967F5}"/>
          </ac:grpSpMkLst>
        </pc:grpChg>
        <pc:grpChg chg="add">
          <ac:chgData name="Ohad Azran" userId="0798ee1d-e8c3-41e6-a7f6-3c0e74c45c61" providerId="ADAL" clId="{6B5E4CC0-74CB-F047-ADDC-42F323ED97F9}" dt="2021-11-19T12:48:42.276" v="26"/>
          <ac:grpSpMkLst>
            <pc:docMk/>
            <pc:sldMk cId="575876583" sldId="256"/>
            <ac:grpSpMk id="29" creationId="{B6B07ABF-A472-6947-AF75-1B0BB1B8AFF1}"/>
          </ac:grpSpMkLst>
        </pc:grpChg>
        <pc:grpChg chg="add">
          <ac:chgData name="Ohad Azran" userId="0798ee1d-e8c3-41e6-a7f6-3c0e74c45c61" providerId="ADAL" clId="{6B5E4CC0-74CB-F047-ADDC-42F323ED97F9}" dt="2021-11-19T12:48:50.652" v="44"/>
          <ac:grpSpMkLst>
            <pc:docMk/>
            <pc:sldMk cId="575876583" sldId="256"/>
            <ac:grpSpMk id="47" creationId="{23ACA9A6-337D-A043-BBA9-BB21C91F4706}"/>
          </ac:grpSpMkLst>
        </pc:grpChg>
        <pc:grpChg chg="add">
          <ac:chgData name="Ohad Azran" userId="0798ee1d-e8c3-41e6-a7f6-3c0e74c45c61" providerId="ADAL" clId="{6B5E4CC0-74CB-F047-ADDC-42F323ED97F9}" dt="2021-11-19T12:48:50.652" v="44"/>
          <ac:grpSpMkLst>
            <pc:docMk/>
            <pc:sldMk cId="575876583" sldId="256"/>
            <ac:grpSpMk id="48" creationId="{FFA3BEEA-8C95-D548-9C65-6DFE3EF01B4F}"/>
          </ac:grpSpMkLst>
        </pc:grpChg>
        <pc:grpChg chg="add">
          <ac:chgData name="Ohad Azran" userId="0798ee1d-e8c3-41e6-a7f6-3c0e74c45c61" providerId="ADAL" clId="{6B5E4CC0-74CB-F047-ADDC-42F323ED97F9}" dt="2021-11-19T12:48:50.652" v="44"/>
          <ac:grpSpMkLst>
            <pc:docMk/>
            <pc:sldMk cId="575876583" sldId="256"/>
            <ac:grpSpMk id="49" creationId="{FECB628C-1E0E-BF4F-AA7C-0B7CA36D2C9D}"/>
          </ac:grpSpMkLst>
        </pc:grpChg>
        <pc:grpChg chg="add">
          <ac:chgData name="Ohad Azran" userId="0798ee1d-e8c3-41e6-a7f6-3c0e74c45c61" providerId="ADAL" clId="{6B5E4CC0-74CB-F047-ADDC-42F323ED97F9}" dt="2021-11-19T12:48:50.652" v="44"/>
          <ac:grpSpMkLst>
            <pc:docMk/>
            <pc:sldMk cId="575876583" sldId="256"/>
            <ac:grpSpMk id="50" creationId="{29C1CFCD-ABDA-214A-A052-380C137B8E19}"/>
          </ac:grpSpMkLst>
        </pc:grpChg>
        <pc:grpChg chg="add">
          <ac:chgData name="Ohad Azran" userId="0798ee1d-e8c3-41e6-a7f6-3c0e74c45c61" providerId="ADAL" clId="{6B5E4CC0-74CB-F047-ADDC-42F323ED97F9}" dt="2021-11-19T12:51:07.924" v="64"/>
          <ac:grpSpMkLst>
            <pc:docMk/>
            <pc:sldMk cId="575876583" sldId="256"/>
            <ac:grpSpMk id="65" creationId="{3CC5EE11-DDEB-2041-91D5-018FA9BD60A0}"/>
          </ac:grpSpMkLst>
        </pc:grpChg>
        <pc:grpChg chg="add">
          <ac:chgData name="Ohad Azran" userId="0798ee1d-e8c3-41e6-a7f6-3c0e74c45c61" providerId="ADAL" clId="{6B5E4CC0-74CB-F047-ADDC-42F323ED97F9}" dt="2021-11-19T12:51:17.152" v="73"/>
          <ac:grpSpMkLst>
            <pc:docMk/>
            <pc:sldMk cId="575876583" sldId="256"/>
            <ac:grpSpMk id="74" creationId="{C6BF23AA-966F-AD46-855E-A7AA739DB2B6}"/>
          </ac:grpSpMkLst>
        </pc:grpChg>
        <pc:grpChg chg="add">
          <ac:chgData name="Ohad Azran" userId="0798ee1d-e8c3-41e6-a7f6-3c0e74c45c61" providerId="ADAL" clId="{6B5E4CC0-74CB-F047-ADDC-42F323ED97F9}" dt="2021-11-19T12:51:17.152" v="73"/>
          <ac:grpSpMkLst>
            <pc:docMk/>
            <pc:sldMk cId="575876583" sldId="256"/>
            <ac:grpSpMk id="75" creationId="{05B85AA8-7529-FC4C-8D97-3DE165C85229}"/>
          </ac:grpSpMkLst>
        </pc:grpChg>
        <pc:grpChg chg="add del">
          <ac:chgData name="Ohad Azran" userId="0798ee1d-e8c3-41e6-a7f6-3c0e74c45c61" providerId="ADAL" clId="{6B5E4CC0-74CB-F047-ADDC-42F323ED97F9}" dt="2021-11-19T12:51:24.461" v="81"/>
          <ac:grpSpMkLst>
            <pc:docMk/>
            <pc:sldMk cId="575876583" sldId="256"/>
            <ac:grpSpMk id="82" creationId="{98518319-66BA-DC49-94DA-FC9E43626811}"/>
          </ac:grpSpMkLst>
        </pc:grpChg>
        <pc:grpChg chg="add del">
          <ac:chgData name="Ohad Azran" userId="0798ee1d-e8c3-41e6-a7f6-3c0e74c45c61" providerId="ADAL" clId="{6B5E4CC0-74CB-F047-ADDC-42F323ED97F9}" dt="2021-11-19T12:51:24.461" v="81"/>
          <ac:grpSpMkLst>
            <pc:docMk/>
            <pc:sldMk cId="575876583" sldId="256"/>
            <ac:grpSpMk id="83" creationId="{F8F2DE91-A7ED-C545-A6C7-EDF06C51771C}"/>
          </ac:grpSpMkLst>
        </pc:grpChg>
        <pc:grpChg chg="add">
          <ac:chgData name="Ohad Azran" userId="0798ee1d-e8c3-41e6-a7f6-3c0e74c45c61" providerId="ADAL" clId="{6B5E4CC0-74CB-F047-ADDC-42F323ED97F9}" dt="2021-11-19T12:51:27.467" v="85"/>
          <ac:grpSpMkLst>
            <pc:docMk/>
            <pc:sldMk cId="575876583" sldId="256"/>
            <ac:grpSpMk id="87" creationId="{8ABEA33A-2118-584D-A8C7-F63A55E0E6C1}"/>
          </ac:grpSpMkLst>
        </pc:grpChg>
        <pc:grpChg chg="add del">
          <ac:chgData name="Ohad Azran" userId="0798ee1d-e8c3-41e6-a7f6-3c0e74c45c61" providerId="ADAL" clId="{6B5E4CC0-74CB-F047-ADDC-42F323ED97F9}" dt="2021-11-19T12:51:33.748" v="98"/>
          <ac:grpSpMkLst>
            <pc:docMk/>
            <pc:sldMk cId="575876583" sldId="256"/>
            <ac:grpSpMk id="99" creationId="{F36CBC29-D687-7044-8172-8A98405E5B3F}"/>
          </ac:grpSpMkLst>
        </pc:grpChg>
        <pc:grpChg chg="add del">
          <ac:chgData name="Ohad Azran" userId="0798ee1d-e8c3-41e6-a7f6-3c0e74c45c61" providerId="ADAL" clId="{6B5E4CC0-74CB-F047-ADDC-42F323ED97F9}" dt="2021-11-19T12:51:33.748" v="98"/>
          <ac:grpSpMkLst>
            <pc:docMk/>
            <pc:sldMk cId="575876583" sldId="256"/>
            <ac:grpSpMk id="100" creationId="{9CCC0AF4-4955-5942-A3B5-4DC7D25E5222}"/>
          </ac:grpSpMkLst>
        </pc:grpChg>
        <pc:grpChg chg="add">
          <ac:chgData name="Ohad Azran" userId="0798ee1d-e8c3-41e6-a7f6-3c0e74c45c61" providerId="ADAL" clId="{6B5E4CC0-74CB-F047-ADDC-42F323ED97F9}" dt="2021-11-19T12:51:40.628" v="109"/>
          <ac:grpSpMkLst>
            <pc:docMk/>
            <pc:sldMk cId="575876583" sldId="256"/>
            <ac:grpSpMk id="111" creationId="{760A94B5-786D-9D4C-AB32-91B16A2EA202}"/>
          </ac:grpSpMkLst>
        </pc:grpChg>
        <pc:grpChg chg="add">
          <ac:chgData name="Ohad Azran" userId="0798ee1d-e8c3-41e6-a7f6-3c0e74c45c61" providerId="ADAL" clId="{6B5E4CC0-74CB-F047-ADDC-42F323ED97F9}" dt="2021-11-19T12:51:40.628" v="109"/>
          <ac:grpSpMkLst>
            <pc:docMk/>
            <pc:sldMk cId="575876583" sldId="256"/>
            <ac:grpSpMk id="112" creationId="{DE55E489-E934-E14A-963B-9EA5D8C4BB87}"/>
          </ac:grpSpMkLst>
        </pc:grpChg>
        <pc:grpChg chg="add del">
          <ac:chgData name="Ohad Azran" userId="0798ee1d-e8c3-41e6-a7f6-3c0e74c45c61" providerId="ADAL" clId="{6B5E4CC0-74CB-F047-ADDC-42F323ED97F9}" dt="2021-11-19T12:57:21.959" v="120"/>
          <ac:grpSpMkLst>
            <pc:docMk/>
            <pc:sldMk cId="575876583" sldId="256"/>
            <ac:grpSpMk id="116" creationId="{54AC23E9-7992-3A43-ABCF-16C39AFEFFAF}"/>
          </ac:grpSpMkLst>
        </pc:grpChg>
        <pc:grpChg chg="add del">
          <ac:chgData name="Ohad Azran" userId="0798ee1d-e8c3-41e6-a7f6-3c0e74c45c61" providerId="ADAL" clId="{6B5E4CC0-74CB-F047-ADDC-42F323ED97F9}" dt="2021-11-19T12:57:21.971" v="123"/>
          <ac:grpSpMkLst>
            <pc:docMk/>
            <pc:sldMk cId="575876583" sldId="256"/>
            <ac:grpSpMk id="119" creationId="{524A87D1-BD15-4A4F-9ECA-DDA0CAC3A59B}"/>
          </ac:grpSpMkLst>
        </pc:grpChg>
        <pc:grpChg chg="add del">
          <ac:chgData name="Ohad Azran" userId="0798ee1d-e8c3-41e6-a7f6-3c0e74c45c61" providerId="ADAL" clId="{6B5E4CC0-74CB-F047-ADDC-42F323ED97F9}" dt="2021-11-19T13:00:01.146" v="151"/>
          <ac:grpSpMkLst>
            <pc:docMk/>
            <pc:sldMk cId="575876583" sldId="256"/>
            <ac:grpSpMk id="130" creationId="{484E2F6C-9673-B84B-868A-D0162F20D366}"/>
          </ac:grpSpMkLst>
        </pc:grpChg>
        <pc:picChg chg="mod">
          <ac:chgData name="Ohad Azran" userId="0798ee1d-e8c3-41e6-a7f6-3c0e74c45c61" providerId="ADAL" clId="{6B5E4CC0-74CB-F047-ADDC-42F323ED97F9}" dt="2021-11-19T12:48:54.468" v="45" actId="1076"/>
          <ac:picMkLst>
            <pc:docMk/>
            <pc:sldMk cId="575876583" sldId="256"/>
            <ac:picMk id="5" creationId="{6C58AD93-B96D-487B-9D24-AD54850F30EC}"/>
          </ac:picMkLst>
        </pc:picChg>
        <pc:inkChg chg="add del">
          <ac:chgData name="Ohad Azran" userId="0798ee1d-e8c3-41e6-a7f6-3c0e74c45c61" providerId="ADAL" clId="{6B5E4CC0-74CB-F047-ADDC-42F323ED97F9}" dt="2021-11-19T12:47:51.054" v="1"/>
          <ac:inkMkLst>
            <pc:docMk/>
            <pc:sldMk cId="575876583" sldId="256"/>
            <ac:inkMk id="2" creationId="{59731329-4E50-D145-AFDF-7F5201A5A0BB}"/>
          </ac:inkMkLst>
        </pc:inkChg>
        <pc:inkChg chg="add del">
          <ac:chgData name="Ohad Azran" userId="0798ee1d-e8c3-41e6-a7f6-3c0e74c45c61" providerId="ADAL" clId="{6B5E4CC0-74CB-F047-ADDC-42F323ED97F9}" dt="2021-11-19T12:47:55.031" v="3"/>
          <ac:inkMkLst>
            <pc:docMk/>
            <pc:sldMk cId="575876583" sldId="256"/>
            <ac:inkMk id="3" creationId="{211E55AB-E62B-B344-83C9-4D6FA732E7AC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" creationId="{4C11BE90-C3FF-B94D-AD65-1A2FD35BEC18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6" creationId="{6EA1ED6D-AA17-E240-86B7-CF00A6EA1F0F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8" creationId="{057FEE9A-CBDE-E54E-9830-922F1F05EF00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9" creationId="{71339211-1CEC-DB4B-B80B-CEAC6298F60C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0" creationId="{A44D209C-BDAF-954E-B387-1E1965DDC2BB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1" creationId="{605A731A-15C4-4B4A-BF22-072FF3E4EC63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2" creationId="{37E4DE22-5E30-8243-9169-A0BCCD3B0A5F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3" creationId="{70CC5231-4651-DF49-9BB4-E0DC776A0ABE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4" creationId="{502C94C9-6D99-684B-A9EE-8911A367748A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5" creationId="{BC871789-6626-1847-A8F3-3ABFE685FB3B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6" creationId="{16E00736-C697-DE4A-9E2F-89FC81508F41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7" creationId="{B8D5276B-2E3F-2042-9922-DAF720E362AC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8" creationId="{9D5A5642-E7BC-4443-8B48-C83BB515F4E1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19" creationId="{26044032-F5E5-EB4D-857F-10FB550197F5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0" creationId="{095D01B2-DC87-664B-9CC2-DE2722760DC0}"/>
          </ac:inkMkLst>
        </pc:inkChg>
        <pc:inkChg chg="add mod topLvl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1" creationId="{A707AFBC-EB1E-BE43-9EC9-3BB2047AE937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5" creationId="{6D5D5A81-838D-A547-94C7-86DCCD4A86DF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6" creationId="{34883C03-FB7D-8A45-91BF-BE30F4EF8451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7" creationId="{2C042DD7-8F17-084A-99B2-51365BB596B1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28" creationId="{D5123AE5-D800-4C4C-9EA6-4158CDC9A8FA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0" creationId="{18432188-7E17-5447-99CA-5E6759634EC0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1" creationId="{F1ECD1CE-555A-F749-961F-21120CE8696E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2" creationId="{FB13D385-6166-AF4A-9350-5BEF1E627FD4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3" creationId="{B14E4BA0-5580-D24F-8E7D-789A7807BBC8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4" creationId="{1BA2D78A-2FE8-0E40-9D28-23CE9FD98453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5" creationId="{67AFF652-65FA-E444-ACCF-0D4F723FF1B2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6" creationId="{B22A4D68-3426-D24B-A6AC-52BC30AD571C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7" creationId="{D4E57061-F66B-C24A-A47E-153E701C011B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8" creationId="{15D76EFE-612B-0049-B593-E876F60D5DB8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39" creationId="{5F964DF8-A6BC-8F40-BD74-F3B2E6925FAF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0" creationId="{CF18A117-D295-1A4C-9889-AB0812C66A79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1" creationId="{29E07B5D-A039-9248-957E-5B389053406F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2" creationId="{DF4F8417-5D52-834F-B1C8-FEEFD3C7389B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3" creationId="{22E5F0BD-6214-0340-A439-6A7D1E50F908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4" creationId="{CC512E68-0A8B-6E4B-A7D8-B76DAB4414D2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5" creationId="{1EB17528-B04A-B64A-B0E8-EA5F7B43F6B1}"/>
          </ac:inkMkLst>
        </pc:inkChg>
        <pc:inkChg chg="add mod">
          <ac:chgData name="Ohad Azran" userId="0798ee1d-e8c3-41e6-a7f6-3c0e74c45c61" providerId="ADAL" clId="{6B5E4CC0-74CB-F047-ADDC-42F323ED97F9}" dt="2021-11-19T12:59:51.666" v="135" actId="1076"/>
          <ac:inkMkLst>
            <pc:docMk/>
            <pc:sldMk cId="575876583" sldId="256"/>
            <ac:inkMk id="46" creationId="{5C9D3409-C446-E74E-A549-B85DEF7961EF}"/>
          </ac:inkMkLst>
        </pc:inkChg>
        <pc:inkChg chg="add del">
          <ac:chgData name="Ohad Azran" userId="0798ee1d-e8c3-41e6-a7f6-3c0e74c45c61" providerId="ADAL" clId="{6B5E4CC0-74CB-F047-ADDC-42F323ED97F9}" dt="2021-11-19T12:50:29.209" v="47"/>
          <ac:inkMkLst>
            <pc:docMk/>
            <pc:sldMk cId="575876583" sldId="256"/>
            <ac:inkMk id="51" creationId="{8E197801-6CE4-864F-A03B-AE523E90D24F}"/>
          </ac:inkMkLst>
        </pc:inkChg>
        <pc:inkChg chg="add del">
          <ac:chgData name="Ohad Azran" userId="0798ee1d-e8c3-41e6-a7f6-3c0e74c45c61" providerId="ADAL" clId="{6B5E4CC0-74CB-F047-ADDC-42F323ED97F9}" dt="2021-11-19T12:50:34.861" v="49"/>
          <ac:inkMkLst>
            <pc:docMk/>
            <pc:sldMk cId="575876583" sldId="256"/>
            <ac:inkMk id="52" creationId="{166FAAD5-AC27-9A4D-97B9-682390744E76}"/>
          </ac:inkMkLst>
        </pc:inkChg>
        <pc:inkChg chg="add del">
          <ac:chgData name="Ohad Azran" userId="0798ee1d-e8c3-41e6-a7f6-3c0e74c45c61" providerId="ADAL" clId="{6B5E4CC0-74CB-F047-ADDC-42F323ED97F9}" dt="2021-11-19T12:50:55.039" v="51"/>
          <ac:inkMkLst>
            <pc:docMk/>
            <pc:sldMk cId="575876583" sldId="256"/>
            <ac:inkMk id="53" creationId="{DF602197-C671-F048-B228-05DD78B353AA}"/>
          </ac:inkMkLst>
        </pc:inkChg>
        <pc:inkChg chg="add del">
          <ac:chgData name="Ohad Azran" userId="0798ee1d-e8c3-41e6-a7f6-3c0e74c45c61" providerId="ADAL" clId="{6B5E4CC0-74CB-F047-ADDC-42F323ED97F9}" dt="2021-11-19T12:51:00.868" v="53"/>
          <ac:inkMkLst>
            <pc:docMk/>
            <pc:sldMk cId="575876583" sldId="256"/>
            <ac:inkMk id="54" creationId="{E8FF7064-FE86-774E-891C-D29140BF1D79}"/>
          </ac:inkMkLst>
        </pc:inkChg>
        <pc:inkChg chg="add">
          <ac:chgData name="Ohad Azran" userId="0798ee1d-e8c3-41e6-a7f6-3c0e74c45c61" providerId="ADAL" clId="{6B5E4CC0-74CB-F047-ADDC-42F323ED97F9}" dt="2021-11-19T12:51:02.925" v="54"/>
          <ac:inkMkLst>
            <pc:docMk/>
            <pc:sldMk cId="575876583" sldId="256"/>
            <ac:inkMk id="55" creationId="{37363294-B85E-3F47-B418-EF0593EED24F}"/>
          </ac:inkMkLst>
        </pc:inkChg>
        <pc:inkChg chg="add">
          <ac:chgData name="Ohad Azran" userId="0798ee1d-e8c3-41e6-a7f6-3c0e74c45c61" providerId="ADAL" clId="{6B5E4CC0-74CB-F047-ADDC-42F323ED97F9}" dt="2021-11-19T12:51:04.163" v="55"/>
          <ac:inkMkLst>
            <pc:docMk/>
            <pc:sldMk cId="575876583" sldId="256"/>
            <ac:inkMk id="56" creationId="{240C9FC5-D57F-4240-AAEC-59074944AF81}"/>
          </ac:inkMkLst>
        </pc:inkChg>
        <pc:inkChg chg="add">
          <ac:chgData name="Ohad Azran" userId="0798ee1d-e8c3-41e6-a7f6-3c0e74c45c61" providerId="ADAL" clId="{6B5E4CC0-74CB-F047-ADDC-42F323ED97F9}" dt="2021-11-19T12:51:04.966" v="56"/>
          <ac:inkMkLst>
            <pc:docMk/>
            <pc:sldMk cId="575876583" sldId="256"/>
            <ac:inkMk id="57" creationId="{526F6A3B-6517-5B4C-82E7-CF27AB9D7CC4}"/>
          </ac:inkMkLst>
        </pc:inkChg>
        <pc:inkChg chg="add">
          <ac:chgData name="Ohad Azran" userId="0798ee1d-e8c3-41e6-a7f6-3c0e74c45c61" providerId="ADAL" clId="{6B5E4CC0-74CB-F047-ADDC-42F323ED97F9}" dt="2021-11-19T12:51:05.690" v="57"/>
          <ac:inkMkLst>
            <pc:docMk/>
            <pc:sldMk cId="575876583" sldId="256"/>
            <ac:inkMk id="58" creationId="{BEAEFE6A-8560-A740-ACEC-E86034C085D7}"/>
          </ac:inkMkLst>
        </pc:inkChg>
        <pc:inkChg chg="add">
          <ac:chgData name="Ohad Azran" userId="0798ee1d-e8c3-41e6-a7f6-3c0e74c45c61" providerId="ADAL" clId="{6B5E4CC0-74CB-F047-ADDC-42F323ED97F9}" dt="2021-11-19T12:51:05.895" v="58"/>
          <ac:inkMkLst>
            <pc:docMk/>
            <pc:sldMk cId="575876583" sldId="256"/>
            <ac:inkMk id="59" creationId="{8F521CEB-602A-E843-B9BB-33FB68E0865C}"/>
          </ac:inkMkLst>
        </pc:inkChg>
        <pc:inkChg chg="add">
          <ac:chgData name="Ohad Azran" userId="0798ee1d-e8c3-41e6-a7f6-3c0e74c45c61" providerId="ADAL" clId="{6B5E4CC0-74CB-F047-ADDC-42F323ED97F9}" dt="2021-11-19T12:51:06.066" v="59"/>
          <ac:inkMkLst>
            <pc:docMk/>
            <pc:sldMk cId="575876583" sldId="256"/>
            <ac:inkMk id="60" creationId="{07F7CF1F-A4F8-4F41-AB0D-7926BE80185F}"/>
          </ac:inkMkLst>
        </pc:inkChg>
        <pc:inkChg chg="add">
          <ac:chgData name="Ohad Azran" userId="0798ee1d-e8c3-41e6-a7f6-3c0e74c45c61" providerId="ADAL" clId="{6B5E4CC0-74CB-F047-ADDC-42F323ED97F9}" dt="2021-11-19T12:51:06.430" v="60"/>
          <ac:inkMkLst>
            <pc:docMk/>
            <pc:sldMk cId="575876583" sldId="256"/>
            <ac:inkMk id="61" creationId="{1B621538-8B72-2D42-9797-F823AB1FE601}"/>
          </ac:inkMkLst>
        </pc:inkChg>
        <pc:inkChg chg="add">
          <ac:chgData name="Ohad Azran" userId="0798ee1d-e8c3-41e6-a7f6-3c0e74c45c61" providerId="ADAL" clId="{6B5E4CC0-74CB-F047-ADDC-42F323ED97F9}" dt="2021-11-19T12:51:06.623" v="61"/>
          <ac:inkMkLst>
            <pc:docMk/>
            <pc:sldMk cId="575876583" sldId="256"/>
            <ac:inkMk id="62" creationId="{2575EC3A-B895-F04F-A8AE-4D8C95D9DB10}"/>
          </ac:inkMkLst>
        </pc:inkChg>
        <pc:inkChg chg="add">
          <ac:chgData name="Ohad Azran" userId="0798ee1d-e8c3-41e6-a7f6-3c0e74c45c61" providerId="ADAL" clId="{6B5E4CC0-74CB-F047-ADDC-42F323ED97F9}" dt="2021-11-19T12:51:07.011" v="62"/>
          <ac:inkMkLst>
            <pc:docMk/>
            <pc:sldMk cId="575876583" sldId="256"/>
            <ac:inkMk id="63" creationId="{551E36AA-D5A5-4340-B0FD-858F45165799}"/>
          </ac:inkMkLst>
        </pc:inkChg>
        <pc:inkChg chg="add">
          <ac:chgData name="Ohad Azran" userId="0798ee1d-e8c3-41e6-a7f6-3c0e74c45c61" providerId="ADAL" clId="{6B5E4CC0-74CB-F047-ADDC-42F323ED97F9}" dt="2021-11-19T12:51:07.394" v="63"/>
          <ac:inkMkLst>
            <pc:docMk/>
            <pc:sldMk cId="575876583" sldId="256"/>
            <ac:inkMk id="64" creationId="{0F40C829-65CB-E641-95AB-28DEE1FD3E56}"/>
          </ac:inkMkLst>
        </pc:inkChg>
        <pc:inkChg chg="add">
          <ac:chgData name="Ohad Azran" userId="0798ee1d-e8c3-41e6-a7f6-3c0e74c45c61" providerId="ADAL" clId="{6B5E4CC0-74CB-F047-ADDC-42F323ED97F9}" dt="2021-11-19T12:51:13.014" v="65"/>
          <ac:inkMkLst>
            <pc:docMk/>
            <pc:sldMk cId="575876583" sldId="256"/>
            <ac:inkMk id="66" creationId="{5CA8108B-BE27-1C49-B82C-B0BE402A2D6B}"/>
          </ac:inkMkLst>
        </pc:inkChg>
        <pc:inkChg chg="add">
          <ac:chgData name="Ohad Azran" userId="0798ee1d-e8c3-41e6-a7f6-3c0e74c45c61" providerId="ADAL" clId="{6B5E4CC0-74CB-F047-ADDC-42F323ED97F9}" dt="2021-11-19T12:51:13.310" v="66"/>
          <ac:inkMkLst>
            <pc:docMk/>
            <pc:sldMk cId="575876583" sldId="256"/>
            <ac:inkMk id="67" creationId="{5EF3A7D3-1539-BD43-A6BC-96591C4190D0}"/>
          </ac:inkMkLst>
        </pc:inkChg>
        <pc:inkChg chg="add">
          <ac:chgData name="Ohad Azran" userId="0798ee1d-e8c3-41e6-a7f6-3c0e74c45c61" providerId="ADAL" clId="{6B5E4CC0-74CB-F047-ADDC-42F323ED97F9}" dt="2021-11-19T12:51:14.317" v="67"/>
          <ac:inkMkLst>
            <pc:docMk/>
            <pc:sldMk cId="575876583" sldId="256"/>
            <ac:inkMk id="68" creationId="{E540223D-54D1-1747-B149-282C6F588B46}"/>
          </ac:inkMkLst>
        </pc:inkChg>
        <pc:inkChg chg="add">
          <ac:chgData name="Ohad Azran" userId="0798ee1d-e8c3-41e6-a7f6-3c0e74c45c61" providerId="ADAL" clId="{6B5E4CC0-74CB-F047-ADDC-42F323ED97F9}" dt="2021-11-19T12:51:14.868" v="68"/>
          <ac:inkMkLst>
            <pc:docMk/>
            <pc:sldMk cId="575876583" sldId="256"/>
            <ac:inkMk id="69" creationId="{C048A81B-1410-AD46-BF06-96EDB1B10485}"/>
          </ac:inkMkLst>
        </pc:inkChg>
        <pc:inkChg chg="add">
          <ac:chgData name="Ohad Azran" userId="0798ee1d-e8c3-41e6-a7f6-3c0e74c45c61" providerId="ADAL" clId="{6B5E4CC0-74CB-F047-ADDC-42F323ED97F9}" dt="2021-11-19T12:51:15.081" v="69"/>
          <ac:inkMkLst>
            <pc:docMk/>
            <pc:sldMk cId="575876583" sldId="256"/>
            <ac:inkMk id="70" creationId="{FD0207A2-9C50-2E4F-999A-E484D05355F5}"/>
          </ac:inkMkLst>
        </pc:inkChg>
        <pc:inkChg chg="add">
          <ac:chgData name="Ohad Azran" userId="0798ee1d-e8c3-41e6-a7f6-3c0e74c45c61" providerId="ADAL" clId="{6B5E4CC0-74CB-F047-ADDC-42F323ED97F9}" dt="2021-11-19T12:51:15.602" v="70"/>
          <ac:inkMkLst>
            <pc:docMk/>
            <pc:sldMk cId="575876583" sldId="256"/>
            <ac:inkMk id="71" creationId="{92B7A417-F4F1-7D4B-A7F9-36B8B2ACF136}"/>
          </ac:inkMkLst>
        </pc:inkChg>
        <pc:inkChg chg="add">
          <ac:chgData name="Ohad Azran" userId="0798ee1d-e8c3-41e6-a7f6-3c0e74c45c61" providerId="ADAL" clId="{6B5E4CC0-74CB-F047-ADDC-42F323ED97F9}" dt="2021-11-19T12:51:15.798" v="71"/>
          <ac:inkMkLst>
            <pc:docMk/>
            <pc:sldMk cId="575876583" sldId="256"/>
            <ac:inkMk id="72" creationId="{68396168-062C-B94F-A239-15FFC8B11CE2}"/>
          </ac:inkMkLst>
        </pc:inkChg>
        <pc:inkChg chg="add">
          <ac:chgData name="Ohad Azran" userId="0798ee1d-e8c3-41e6-a7f6-3c0e74c45c61" providerId="ADAL" clId="{6B5E4CC0-74CB-F047-ADDC-42F323ED97F9}" dt="2021-11-19T12:51:16.464" v="72"/>
          <ac:inkMkLst>
            <pc:docMk/>
            <pc:sldMk cId="575876583" sldId="256"/>
            <ac:inkMk id="73" creationId="{56C8A725-7D07-9C49-AE5E-FBB3A6368DB0}"/>
          </ac:inkMkLst>
        </pc:inkChg>
        <pc:inkChg chg="add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76" creationId="{44B559E2-C751-1541-8DC6-BE1FE92ADECE}"/>
          </ac:inkMkLst>
        </pc:inkChg>
        <pc:inkChg chg="add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77" creationId="{B5EEA40E-6A9E-D64C-8E2D-8AF5CDA40186}"/>
          </ac:inkMkLst>
        </pc:inkChg>
        <pc:inkChg chg="add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78" creationId="{77722225-C89E-1749-8C1E-E9465A233E46}"/>
          </ac:inkMkLst>
        </pc:inkChg>
        <pc:inkChg chg="add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79" creationId="{0F0AC5C9-6492-F542-9523-2A05F47EFBB4}"/>
          </ac:inkMkLst>
        </pc:inkChg>
        <pc:inkChg chg="add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80" creationId="{30FFFAB6-A42A-834C-AA98-06B8F5969D9A}"/>
          </ac:inkMkLst>
        </pc:inkChg>
        <pc:inkChg chg="add del topLvl">
          <ac:chgData name="Ohad Azran" userId="0798ee1d-e8c3-41e6-a7f6-3c0e74c45c61" providerId="ADAL" clId="{6B5E4CC0-74CB-F047-ADDC-42F323ED97F9}" dt="2021-11-19T12:51:24.461" v="81"/>
          <ac:inkMkLst>
            <pc:docMk/>
            <pc:sldMk cId="575876583" sldId="256"/>
            <ac:inkMk id="81" creationId="{E2BCFE3C-E07A-DA42-A06D-5F02E9D905B0}"/>
          </ac:inkMkLst>
        </pc:inkChg>
        <pc:inkChg chg="add">
          <ac:chgData name="Ohad Azran" userId="0798ee1d-e8c3-41e6-a7f6-3c0e74c45c61" providerId="ADAL" clId="{6B5E4CC0-74CB-F047-ADDC-42F323ED97F9}" dt="2021-11-19T12:51:25.882" v="82"/>
          <ac:inkMkLst>
            <pc:docMk/>
            <pc:sldMk cId="575876583" sldId="256"/>
            <ac:inkMk id="84" creationId="{27A4AFB9-D7E5-2047-BC1B-CAF31C9CF777}"/>
          </ac:inkMkLst>
        </pc:inkChg>
        <pc:inkChg chg="add">
          <ac:chgData name="Ohad Azran" userId="0798ee1d-e8c3-41e6-a7f6-3c0e74c45c61" providerId="ADAL" clId="{6B5E4CC0-74CB-F047-ADDC-42F323ED97F9}" dt="2021-11-19T12:51:26.324" v="83"/>
          <ac:inkMkLst>
            <pc:docMk/>
            <pc:sldMk cId="575876583" sldId="256"/>
            <ac:inkMk id="85" creationId="{9DC29D8B-4E55-EE41-9E25-9B9BC33EFA2F}"/>
          </ac:inkMkLst>
        </pc:inkChg>
        <pc:inkChg chg="add">
          <ac:chgData name="Ohad Azran" userId="0798ee1d-e8c3-41e6-a7f6-3c0e74c45c61" providerId="ADAL" clId="{6B5E4CC0-74CB-F047-ADDC-42F323ED97F9}" dt="2021-11-19T12:51:26.687" v="84"/>
          <ac:inkMkLst>
            <pc:docMk/>
            <pc:sldMk cId="575876583" sldId="256"/>
            <ac:inkMk id="86" creationId="{17014802-090F-D148-8818-89F35791EF9D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88" creationId="{962BB9BB-BAC0-944E-8760-4148761DA10D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89" creationId="{4D6A880C-B470-BD47-BC5F-8CED6BA554CF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0" creationId="{3C3A3EF8-42F5-104E-88CA-8645F64D12CD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1" creationId="{B5372C0E-EDA2-E44F-BDF9-1046122DA7E4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2" creationId="{5B58A0BE-3119-E146-9693-935CEA93CFF4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3" creationId="{F50ECBF3-F8A2-EB4E-B034-09AB6393E293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4" creationId="{61C56FDE-B321-2847-AB3D-6A241DF62AC2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5" creationId="{5DBCF63E-4B55-DB4F-ABFC-BEDCB480D2ED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6" creationId="{5760432A-7EB0-2B4C-9B08-C5047F883C0A}"/>
          </ac:inkMkLst>
        </pc:inkChg>
        <pc:inkChg chg="add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7" creationId="{20EDEE51-A2C8-4E44-AD5F-6BF073D7AB40}"/>
          </ac:inkMkLst>
        </pc:inkChg>
        <pc:inkChg chg="add del topLvl">
          <ac:chgData name="Ohad Azran" userId="0798ee1d-e8c3-41e6-a7f6-3c0e74c45c61" providerId="ADAL" clId="{6B5E4CC0-74CB-F047-ADDC-42F323ED97F9}" dt="2021-11-19T12:51:33.748" v="98"/>
          <ac:inkMkLst>
            <pc:docMk/>
            <pc:sldMk cId="575876583" sldId="256"/>
            <ac:inkMk id="98" creationId="{4C3CBD74-8984-0846-B671-4FDD69F63D66}"/>
          </ac:inkMkLst>
        </pc:inkChg>
        <pc:inkChg chg="add">
          <ac:chgData name="Ohad Azran" userId="0798ee1d-e8c3-41e6-a7f6-3c0e74c45c61" providerId="ADAL" clId="{6B5E4CC0-74CB-F047-ADDC-42F323ED97F9}" dt="2021-11-19T12:51:34.757" v="99"/>
          <ac:inkMkLst>
            <pc:docMk/>
            <pc:sldMk cId="575876583" sldId="256"/>
            <ac:inkMk id="101" creationId="{223A3C13-48B3-CD48-99E3-77ED39952C2C}"/>
          </ac:inkMkLst>
        </pc:inkChg>
        <pc:inkChg chg="add">
          <ac:chgData name="Ohad Azran" userId="0798ee1d-e8c3-41e6-a7f6-3c0e74c45c61" providerId="ADAL" clId="{6B5E4CC0-74CB-F047-ADDC-42F323ED97F9}" dt="2021-11-19T12:51:35.267" v="100"/>
          <ac:inkMkLst>
            <pc:docMk/>
            <pc:sldMk cId="575876583" sldId="256"/>
            <ac:inkMk id="102" creationId="{2DCC566B-F3B9-1B41-B334-48F87ED77FE4}"/>
          </ac:inkMkLst>
        </pc:inkChg>
        <pc:inkChg chg="add">
          <ac:chgData name="Ohad Azran" userId="0798ee1d-e8c3-41e6-a7f6-3c0e74c45c61" providerId="ADAL" clId="{6B5E4CC0-74CB-F047-ADDC-42F323ED97F9}" dt="2021-11-19T12:51:35.519" v="101"/>
          <ac:inkMkLst>
            <pc:docMk/>
            <pc:sldMk cId="575876583" sldId="256"/>
            <ac:inkMk id="103" creationId="{9F213521-A069-ED42-87AA-A7DCC850BAF0}"/>
          </ac:inkMkLst>
        </pc:inkChg>
        <pc:inkChg chg="add">
          <ac:chgData name="Ohad Azran" userId="0798ee1d-e8c3-41e6-a7f6-3c0e74c45c61" providerId="ADAL" clId="{6B5E4CC0-74CB-F047-ADDC-42F323ED97F9}" dt="2021-11-19T12:51:36.485" v="102"/>
          <ac:inkMkLst>
            <pc:docMk/>
            <pc:sldMk cId="575876583" sldId="256"/>
            <ac:inkMk id="104" creationId="{C8AB18AC-E146-6E4B-908E-25C45093AE9D}"/>
          </ac:inkMkLst>
        </pc:inkChg>
        <pc:inkChg chg="add">
          <ac:chgData name="Ohad Azran" userId="0798ee1d-e8c3-41e6-a7f6-3c0e74c45c61" providerId="ADAL" clId="{6B5E4CC0-74CB-F047-ADDC-42F323ED97F9}" dt="2021-11-19T12:51:37.415" v="103"/>
          <ac:inkMkLst>
            <pc:docMk/>
            <pc:sldMk cId="575876583" sldId="256"/>
            <ac:inkMk id="105" creationId="{AA6C882A-254F-AA44-8A6F-77F231699940}"/>
          </ac:inkMkLst>
        </pc:inkChg>
        <pc:inkChg chg="add">
          <ac:chgData name="Ohad Azran" userId="0798ee1d-e8c3-41e6-a7f6-3c0e74c45c61" providerId="ADAL" clId="{6B5E4CC0-74CB-F047-ADDC-42F323ED97F9}" dt="2021-11-19T12:51:38.267" v="104"/>
          <ac:inkMkLst>
            <pc:docMk/>
            <pc:sldMk cId="575876583" sldId="256"/>
            <ac:inkMk id="106" creationId="{ACA84FF5-01B3-844F-BF87-D522B828D72B}"/>
          </ac:inkMkLst>
        </pc:inkChg>
        <pc:inkChg chg="add">
          <ac:chgData name="Ohad Azran" userId="0798ee1d-e8c3-41e6-a7f6-3c0e74c45c61" providerId="ADAL" clId="{6B5E4CC0-74CB-F047-ADDC-42F323ED97F9}" dt="2021-11-19T12:51:38.735" v="105"/>
          <ac:inkMkLst>
            <pc:docMk/>
            <pc:sldMk cId="575876583" sldId="256"/>
            <ac:inkMk id="107" creationId="{C8D8B433-B8A1-C44B-A8AF-C00BD8B5DC76}"/>
          </ac:inkMkLst>
        </pc:inkChg>
        <pc:inkChg chg="add">
          <ac:chgData name="Ohad Azran" userId="0798ee1d-e8c3-41e6-a7f6-3c0e74c45c61" providerId="ADAL" clId="{6B5E4CC0-74CB-F047-ADDC-42F323ED97F9}" dt="2021-11-19T12:51:38.968" v="106"/>
          <ac:inkMkLst>
            <pc:docMk/>
            <pc:sldMk cId="575876583" sldId="256"/>
            <ac:inkMk id="108" creationId="{761E8264-149C-FC42-BD1C-0511387616B8}"/>
          </ac:inkMkLst>
        </pc:inkChg>
        <pc:inkChg chg="add">
          <ac:chgData name="Ohad Azran" userId="0798ee1d-e8c3-41e6-a7f6-3c0e74c45c61" providerId="ADAL" clId="{6B5E4CC0-74CB-F047-ADDC-42F323ED97F9}" dt="2021-11-19T12:51:39.144" v="107"/>
          <ac:inkMkLst>
            <pc:docMk/>
            <pc:sldMk cId="575876583" sldId="256"/>
            <ac:inkMk id="109" creationId="{64B398AD-001A-B34E-B477-82BB632A827A}"/>
          </ac:inkMkLst>
        </pc:inkChg>
        <pc:inkChg chg="add">
          <ac:chgData name="Ohad Azran" userId="0798ee1d-e8c3-41e6-a7f6-3c0e74c45c61" providerId="ADAL" clId="{6B5E4CC0-74CB-F047-ADDC-42F323ED97F9}" dt="2021-11-19T12:51:39.595" v="108"/>
          <ac:inkMkLst>
            <pc:docMk/>
            <pc:sldMk cId="575876583" sldId="256"/>
            <ac:inkMk id="110" creationId="{E5A9E9D1-343E-D84E-A436-9A30A421CC1F}"/>
          </ac:inkMkLst>
        </pc:inkChg>
        <pc:inkChg chg="add del">
          <ac:chgData name="Ohad Azran" userId="0798ee1d-e8c3-41e6-a7f6-3c0e74c45c61" providerId="ADAL" clId="{6B5E4CC0-74CB-F047-ADDC-42F323ED97F9}" dt="2021-11-19T12:52:37.769" v="111"/>
          <ac:inkMkLst>
            <pc:docMk/>
            <pc:sldMk cId="575876583" sldId="256"/>
            <ac:inkMk id="113" creationId="{AD8A9262-E3C0-F745-93DC-3F5E39F7E397}"/>
          </ac:inkMkLst>
        </pc:inkChg>
        <pc:inkChg chg="add del topLvl">
          <ac:chgData name="Ohad Azran" userId="0798ee1d-e8c3-41e6-a7f6-3c0e74c45c61" providerId="ADAL" clId="{6B5E4CC0-74CB-F047-ADDC-42F323ED97F9}" dt="2021-11-19T12:57:24.773" v="124"/>
          <ac:inkMkLst>
            <pc:docMk/>
            <pc:sldMk cId="575876583" sldId="256"/>
            <ac:inkMk id="114" creationId="{88E0519A-8403-B44C-8E6D-1C5D3BB33FD4}"/>
          </ac:inkMkLst>
        </pc:inkChg>
        <pc:inkChg chg="add del topLvl">
          <ac:chgData name="Ohad Azran" userId="0798ee1d-e8c3-41e6-a7f6-3c0e74c45c61" providerId="ADAL" clId="{6B5E4CC0-74CB-F047-ADDC-42F323ED97F9}" dt="2021-11-19T12:57:21.959" v="120"/>
          <ac:inkMkLst>
            <pc:docMk/>
            <pc:sldMk cId="575876583" sldId="256"/>
            <ac:inkMk id="115" creationId="{DE2B32D2-843F-7244-AFC0-443AF61784D4}"/>
          </ac:inkMkLst>
        </pc:inkChg>
        <pc:inkChg chg="add del topLvl">
          <ac:chgData name="Ohad Azran" userId="0798ee1d-e8c3-41e6-a7f6-3c0e74c45c61" providerId="ADAL" clId="{6B5E4CC0-74CB-F047-ADDC-42F323ED97F9}" dt="2021-11-19T12:57:21.971" v="123"/>
          <ac:inkMkLst>
            <pc:docMk/>
            <pc:sldMk cId="575876583" sldId="256"/>
            <ac:inkMk id="117" creationId="{0ED00AAF-110B-FC44-8302-C9385FF50071}"/>
          </ac:inkMkLst>
        </pc:inkChg>
        <pc:inkChg chg="add del topLvl">
          <ac:chgData name="Ohad Azran" userId="0798ee1d-e8c3-41e6-a7f6-3c0e74c45c61" providerId="ADAL" clId="{6B5E4CC0-74CB-F047-ADDC-42F323ED97F9}" dt="2021-11-19T12:57:25.404" v="125"/>
          <ac:inkMkLst>
            <pc:docMk/>
            <pc:sldMk cId="575876583" sldId="256"/>
            <ac:inkMk id="118" creationId="{78606DF0-ED2D-4944-A80A-7EEE0BACB60B}"/>
          </ac:inkMkLst>
        </pc:inkChg>
        <pc:inkChg chg="add del">
          <ac:chgData name="Ohad Azran" userId="0798ee1d-e8c3-41e6-a7f6-3c0e74c45c61" providerId="ADAL" clId="{6B5E4CC0-74CB-F047-ADDC-42F323ED97F9}" dt="2021-11-19T12:57:21.966" v="121"/>
          <ac:inkMkLst>
            <pc:docMk/>
            <pc:sldMk cId="575876583" sldId="256"/>
            <ac:inkMk id="120" creationId="{7A218591-527A-D34B-BB5D-6209C5BF7BBA}"/>
          </ac:inkMkLst>
        </pc:inkChg>
        <pc:inkChg chg="add del">
          <ac:chgData name="Ohad Azran" userId="0798ee1d-e8c3-41e6-a7f6-3c0e74c45c61" providerId="ADAL" clId="{6B5E4CC0-74CB-F047-ADDC-42F323ED97F9}" dt="2021-11-19T12:57:21.967" v="122"/>
          <ac:inkMkLst>
            <pc:docMk/>
            <pc:sldMk cId="575876583" sldId="256"/>
            <ac:inkMk id="121" creationId="{846AB9C1-7EFD-8C4C-85ED-6835CBF7F1F1}"/>
          </ac:inkMkLst>
        </pc:inkChg>
        <pc:inkChg chg="add del">
          <ac:chgData name="Ohad Azran" userId="0798ee1d-e8c3-41e6-a7f6-3c0e74c45c61" providerId="ADAL" clId="{6B5E4CC0-74CB-F047-ADDC-42F323ED97F9}" dt="2021-11-19T12:57:42.311" v="127"/>
          <ac:inkMkLst>
            <pc:docMk/>
            <pc:sldMk cId="575876583" sldId="256"/>
            <ac:inkMk id="122" creationId="{867DFE2E-6A74-9C4F-B520-1DEDDEE23C70}"/>
          </ac:inkMkLst>
        </pc:inkChg>
        <pc:inkChg chg="add del">
          <ac:chgData name="Ohad Azran" userId="0798ee1d-e8c3-41e6-a7f6-3c0e74c45c61" providerId="ADAL" clId="{6B5E4CC0-74CB-F047-ADDC-42F323ED97F9}" dt="2021-11-19T12:57:49.845" v="129"/>
          <ac:inkMkLst>
            <pc:docMk/>
            <pc:sldMk cId="575876583" sldId="256"/>
            <ac:inkMk id="123" creationId="{E6D455E5-7974-194E-B047-F3CF7BFD2245}"/>
          </ac:inkMkLst>
        </pc:inkChg>
        <pc:inkChg chg="add del">
          <ac:chgData name="Ohad Azran" userId="0798ee1d-e8c3-41e6-a7f6-3c0e74c45c61" providerId="ADAL" clId="{6B5E4CC0-74CB-F047-ADDC-42F323ED97F9}" dt="2021-11-19T13:00:01.142" v="149"/>
          <ac:inkMkLst>
            <pc:docMk/>
            <pc:sldMk cId="575876583" sldId="256"/>
            <ac:inkMk id="124" creationId="{9256AC02-D089-C64E-AD76-32C3A71E111F}"/>
          </ac:inkMkLst>
        </pc:inkChg>
        <pc:inkChg chg="add del">
          <ac:chgData name="Ohad Azran" userId="0798ee1d-e8c3-41e6-a7f6-3c0e74c45c61" providerId="ADAL" clId="{6B5E4CC0-74CB-F047-ADDC-42F323ED97F9}" dt="2021-11-19T13:00:01.137" v="147"/>
          <ac:inkMkLst>
            <pc:docMk/>
            <pc:sldMk cId="575876583" sldId="256"/>
            <ac:inkMk id="125" creationId="{814B07D1-B620-294A-8D7A-E9E0D4F2F4FB}"/>
          </ac:inkMkLst>
        </pc:inkChg>
        <pc:inkChg chg="add del topLvl">
          <ac:chgData name="Ohad Azran" userId="0798ee1d-e8c3-41e6-a7f6-3c0e74c45c61" providerId="ADAL" clId="{6B5E4CC0-74CB-F047-ADDC-42F323ED97F9}" dt="2021-11-19T13:00:01.153" v="153"/>
          <ac:inkMkLst>
            <pc:docMk/>
            <pc:sldMk cId="575876583" sldId="256"/>
            <ac:inkMk id="126" creationId="{0B18B09F-39CB-EC48-A3D7-84657494BCD4}"/>
          </ac:inkMkLst>
        </pc:inkChg>
        <pc:inkChg chg="add del">
          <ac:chgData name="Ohad Azran" userId="0798ee1d-e8c3-41e6-a7f6-3c0e74c45c61" providerId="ADAL" clId="{6B5E4CC0-74CB-F047-ADDC-42F323ED97F9}" dt="2021-11-19T13:00:01.144" v="150"/>
          <ac:inkMkLst>
            <pc:docMk/>
            <pc:sldMk cId="575876583" sldId="256"/>
            <ac:inkMk id="127" creationId="{C707B55E-6B93-114F-BDA7-EEFF99555436}"/>
          </ac:inkMkLst>
        </pc:inkChg>
        <pc:inkChg chg="add del">
          <ac:chgData name="Ohad Azran" userId="0798ee1d-e8c3-41e6-a7f6-3c0e74c45c61" providerId="ADAL" clId="{6B5E4CC0-74CB-F047-ADDC-42F323ED97F9}" dt="2021-11-19T13:00:01.132" v="146"/>
          <ac:inkMkLst>
            <pc:docMk/>
            <pc:sldMk cId="575876583" sldId="256"/>
            <ac:inkMk id="128" creationId="{9844CC05-8903-2947-BD3D-813C3B6DE086}"/>
          </ac:inkMkLst>
        </pc:inkChg>
        <pc:inkChg chg="add del topLvl">
          <ac:chgData name="Ohad Azran" userId="0798ee1d-e8c3-41e6-a7f6-3c0e74c45c61" providerId="ADAL" clId="{6B5E4CC0-74CB-F047-ADDC-42F323ED97F9}" dt="2021-11-19T13:00:01.146" v="151"/>
          <ac:inkMkLst>
            <pc:docMk/>
            <pc:sldMk cId="575876583" sldId="256"/>
            <ac:inkMk id="129" creationId="{FBFD9E2A-CF11-104F-93B0-336342353B21}"/>
          </ac:inkMkLst>
        </pc:inkChg>
        <pc:inkChg chg="add del">
          <ac:chgData name="Ohad Azran" userId="0798ee1d-e8c3-41e6-a7f6-3c0e74c45c61" providerId="ADAL" clId="{6B5E4CC0-74CB-F047-ADDC-42F323ED97F9}" dt="2021-11-19T13:00:01.155" v="154"/>
          <ac:inkMkLst>
            <pc:docMk/>
            <pc:sldMk cId="575876583" sldId="256"/>
            <ac:inkMk id="131" creationId="{CA687604-E23D-8F41-B43F-83B9AB549D28}"/>
          </ac:inkMkLst>
        </pc:inkChg>
        <pc:inkChg chg="add del">
          <ac:chgData name="Ohad Azran" userId="0798ee1d-e8c3-41e6-a7f6-3c0e74c45c61" providerId="ADAL" clId="{6B5E4CC0-74CB-F047-ADDC-42F323ED97F9}" dt="2021-11-19T13:00:01.140" v="148"/>
          <ac:inkMkLst>
            <pc:docMk/>
            <pc:sldMk cId="575876583" sldId="256"/>
            <ac:inkMk id="132" creationId="{992A882E-5ADD-A04B-8349-4186ECCD4E19}"/>
          </ac:inkMkLst>
        </pc:inkChg>
        <pc:inkChg chg="add del">
          <ac:chgData name="Ohad Azran" userId="0798ee1d-e8c3-41e6-a7f6-3c0e74c45c61" providerId="ADAL" clId="{6B5E4CC0-74CB-F047-ADDC-42F323ED97F9}" dt="2021-11-19T13:00:01.150" v="152"/>
          <ac:inkMkLst>
            <pc:docMk/>
            <pc:sldMk cId="575876583" sldId="256"/>
            <ac:inkMk id="133" creationId="{5A4CE1FF-569B-2645-BF79-5B7F3AC41F6B}"/>
          </ac:inkMkLst>
        </pc:inkChg>
      </pc:sldChg>
      <pc:sldChg chg="addSp delSp modSp">
        <pc:chgData name="Ohad Azran" userId="0798ee1d-e8c3-41e6-a7f6-3c0e74c45c61" providerId="ADAL" clId="{6B5E4CC0-74CB-F047-ADDC-42F323ED97F9}" dt="2021-11-19T12:59:31.206" v="133" actId="1076"/>
        <pc:sldMkLst>
          <pc:docMk/>
          <pc:sldMk cId="1433072006" sldId="257"/>
        </pc:sldMkLst>
        <pc:picChg chg="mod">
          <ac:chgData name="Ohad Azran" userId="0798ee1d-e8c3-41e6-a7f6-3c0e74c45c61" providerId="ADAL" clId="{6B5E4CC0-74CB-F047-ADDC-42F323ED97F9}" dt="2021-11-19T12:59:31.206" v="133" actId="1076"/>
          <ac:picMkLst>
            <pc:docMk/>
            <pc:sldMk cId="1433072006" sldId="257"/>
            <ac:picMk id="3" creationId="{E608EF21-FC73-4ABB-B0E4-AA0ABF741790}"/>
          </ac:picMkLst>
        </pc:picChg>
        <pc:inkChg chg="add del">
          <ac:chgData name="Ohad Azran" userId="0798ee1d-e8c3-41e6-a7f6-3c0e74c45c61" providerId="ADAL" clId="{6B5E4CC0-74CB-F047-ADDC-42F323ED97F9}" dt="2021-11-19T12:58:54.712" v="131"/>
          <ac:inkMkLst>
            <pc:docMk/>
            <pc:sldMk cId="1433072006" sldId="257"/>
            <ac:inkMk id="2" creationId="{6AFC75C5-D951-264A-B0A9-88F1CF980F47}"/>
          </ac:inkMkLst>
        </pc:inkChg>
      </pc:sldChg>
      <pc:sldChg chg="addSp delSp">
        <pc:chgData name="Ohad Azran" userId="0798ee1d-e8c3-41e6-a7f6-3c0e74c45c61" providerId="ADAL" clId="{6B5E4CC0-74CB-F047-ADDC-42F323ED97F9}" dt="2021-11-20T21:59:35.218" v="223"/>
        <pc:sldMkLst>
          <pc:docMk/>
          <pc:sldMk cId="3909221330" sldId="261"/>
        </pc:sldMkLst>
        <pc:grpChg chg="add">
          <ac:chgData name="Ohad Azran" userId="0798ee1d-e8c3-41e6-a7f6-3c0e74c45c61" providerId="ADAL" clId="{6B5E4CC0-74CB-F047-ADDC-42F323ED97F9}" dt="2021-11-20T21:56:51.590" v="163"/>
          <ac:grpSpMkLst>
            <pc:docMk/>
            <pc:sldMk cId="3909221330" sldId="261"/>
            <ac:grpSpMk id="12" creationId="{19E136AD-EC82-7546-982F-0999DEF7C7F5}"/>
          </ac:grpSpMkLst>
        </pc:grpChg>
        <pc:grpChg chg="add del">
          <ac:chgData name="Ohad Azran" userId="0798ee1d-e8c3-41e6-a7f6-3c0e74c45c61" providerId="ADAL" clId="{6B5E4CC0-74CB-F047-ADDC-42F323ED97F9}" dt="2021-11-20T21:57:03.026" v="170"/>
          <ac:grpSpMkLst>
            <pc:docMk/>
            <pc:sldMk cId="3909221330" sldId="261"/>
            <ac:grpSpMk id="17" creationId="{85312E16-A279-8F4D-8970-D4353F47C77A}"/>
          </ac:grpSpMkLst>
        </pc:grpChg>
        <pc:grpChg chg="add">
          <ac:chgData name="Ohad Azran" userId="0798ee1d-e8c3-41e6-a7f6-3c0e74c45c61" providerId="ADAL" clId="{6B5E4CC0-74CB-F047-ADDC-42F323ED97F9}" dt="2021-11-20T21:57:02.081" v="168"/>
          <ac:grpSpMkLst>
            <pc:docMk/>
            <pc:sldMk cId="3909221330" sldId="261"/>
            <ac:grpSpMk id="18" creationId="{9DEAF9B2-8633-EE4A-ABFD-670055DF5586}"/>
          </ac:grpSpMkLst>
        </pc:grpChg>
        <pc:grpChg chg="add">
          <ac:chgData name="Ohad Azran" userId="0798ee1d-e8c3-41e6-a7f6-3c0e74c45c61" providerId="ADAL" clId="{6B5E4CC0-74CB-F047-ADDC-42F323ED97F9}" dt="2021-11-20T21:57:03.026" v="170"/>
          <ac:grpSpMkLst>
            <pc:docMk/>
            <pc:sldMk cId="3909221330" sldId="261"/>
            <ac:grpSpMk id="20" creationId="{FF31893D-504D-E24A-865C-CA8799DA2AAF}"/>
          </ac:grpSpMkLst>
        </pc:grpChg>
        <pc:grpChg chg="add">
          <ac:chgData name="Ohad Azran" userId="0798ee1d-e8c3-41e6-a7f6-3c0e74c45c61" providerId="ADAL" clId="{6B5E4CC0-74CB-F047-ADDC-42F323ED97F9}" dt="2021-11-20T21:57:07.503" v="175"/>
          <ac:grpSpMkLst>
            <pc:docMk/>
            <pc:sldMk cId="3909221330" sldId="261"/>
            <ac:grpSpMk id="25" creationId="{57AC8895-DD47-8D45-AF4C-49C53C9F1933}"/>
          </ac:grpSpMkLst>
        </pc:grpChg>
        <pc:grpChg chg="add">
          <ac:chgData name="Ohad Azran" userId="0798ee1d-e8c3-41e6-a7f6-3c0e74c45c61" providerId="ADAL" clId="{6B5E4CC0-74CB-F047-ADDC-42F323ED97F9}" dt="2021-11-20T21:57:11.498" v="183"/>
          <ac:grpSpMkLst>
            <pc:docMk/>
            <pc:sldMk cId="3909221330" sldId="261"/>
            <ac:grpSpMk id="33" creationId="{8CEF70FF-146D-0C4C-B229-E559B8EBB889}"/>
          </ac:grpSpMkLst>
        </pc:grpChg>
        <pc:grpChg chg="add del">
          <ac:chgData name="Ohad Azran" userId="0798ee1d-e8c3-41e6-a7f6-3c0e74c45c61" providerId="ADAL" clId="{6B5E4CC0-74CB-F047-ADDC-42F323ED97F9}" dt="2021-11-20T21:57:18.090" v="199"/>
          <ac:grpSpMkLst>
            <pc:docMk/>
            <pc:sldMk cId="3909221330" sldId="261"/>
            <ac:grpSpMk id="48" creationId="{64C5DB4E-9233-074D-9A30-8EDF8A3AAC05}"/>
          </ac:grpSpMkLst>
        </pc:grpChg>
        <pc:grpChg chg="add del">
          <ac:chgData name="Ohad Azran" userId="0798ee1d-e8c3-41e6-a7f6-3c0e74c45c61" providerId="ADAL" clId="{6B5E4CC0-74CB-F047-ADDC-42F323ED97F9}" dt="2021-11-20T21:57:18.090" v="199"/>
          <ac:grpSpMkLst>
            <pc:docMk/>
            <pc:sldMk cId="3909221330" sldId="261"/>
            <ac:grpSpMk id="49" creationId="{E010420C-76D3-E243-B757-5299C03BF3A0}"/>
          </ac:grpSpMkLst>
        </pc:grpChg>
        <pc:grpChg chg="add del">
          <ac:chgData name="Ohad Azran" userId="0798ee1d-e8c3-41e6-a7f6-3c0e74c45c61" providerId="ADAL" clId="{6B5E4CC0-74CB-F047-ADDC-42F323ED97F9}" dt="2021-11-20T21:57:18.090" v="199"/>
          <ac:grpSpMkLst>
            <pc:docMk/>
            <pc:sldMk cId="3909221330" sldId="261"/>
            <ac:grpSpMk id="50" creationId="{F42618FA-36D4-244E-861E-50A328FD0900}"/>
          </ac:grpSpMkLst>
        </pc:grpChg>
        <pc:grpChg chg="add">
          <ac:chgData name="Ohad Azran" userId="0798ee1d-e8c3-41e6-a7f6-3c0e74c45c61" providerId="ADAL" clId="{6B5E4CC0-74CB-F047-ADDC-42F323ED97F9}" dt="2021-11-20T21:57:21.443" v="206"/>
          <ac:grpSpMkLst>
            <pc:docMk/>
            <pc:sldMk cId="3909221330" sldId="261"/>
            <ac:grpSpMk id="57" creationId="{67C5C4AE-5E39-5B45-9060-6BB804BBDFE4}"/>
          </ac:grpSpMkLst>
        </pc:grpChg>
        <pc:grpChg chg="add">
          <ac:chgData name="Ohad Azran" userId="0798ee1d-e8c3-41e6-a7f6-3c0e74c45c61" providerId="ADAL" clId="{6B5E4CC0-74CB-F047-ADDC-42F323ED97F9}" dt="2021-11-20T21:57:21.443" v="206"/>
          <ac:grpSpMkLst>
            <pc:docMk/>
            <pc:sldMk cId="3909221330" sldId="261"/>
            <ac:grpSpMk id="58" creationId="{745DA4CC-AE2A-834C-9198-4815454CDA50}"/>
          </ac:grpSpMkLst>
        </pc:grpChg>
        <pc:grpChg chg="add">
          <ac:chgData name="Ohad Azran" userId="0798ee1d-e8c3-41e6-a7f6-3c0e74c45c61" providerId="ADAL" clId="{6B5E4CC0-74CB-F047-ADDC-42F323ED97F9}" dt="2021-11-20T21:57:24.113" v="209"/>
          <ac:grpSpMkLst>
            <pc:docMk/>
            <pc:sldMk cId="3909221330" sldId="261"/>
            <ac:grpSpMk id="61" creationId="{5A595540-7314-6045-B338-F1BE471904B2}"/>
          </ac:grpSpMkLst>
        </pc:grpChg>
        <pc:grpChg chg="add del">
          <ac:chgData name="Ohad Azran" userId="0798ee1d-e8c3-41e6-a7f6-3c0e74c45c61" providerId="ADAL" clId="{6B5E4CC0-74CB-F047-ADDC-42F323ED97F9}" dt="2021-11-20T21:59:35.215" v="222"/>
          <ac:grpSpMkLst>
            <pc:docMk/>
            <pc:sldMk cId="3909221330" sldId="261"/>
            <ac:grpSpMk id="64" creationId="{F4311DD3-FCD4-FB44-8C0F-B4B351FD9A9E}"/>
          </ac:grpSpMkLst>
        </pc:grpChg>
        <pc:grpChg chg="add del">
          <ac:chgData name="Ohad Azran" userId="0798ee1d-e8c3-41e6-a7f6-3c0e74c45c61" providerId="ADAL" clId="{6B5E4CC0-74CB-F047-ADDC-42F323ED97F9}" dt="2021-11-20T21:59:34.462" v="220"/>
          <ac:grpSpMkLst>
            <pc:docMk/>
            <pc:sldMk cId="3909221330" sldId="261"/>
            <ac:grpSpMk id="69" creationId="{4BEAA1B3-5D37-9A47-B7CC-2AD0C185A324}"/>
          </ac:grpSpMkLst>
        </pc:grpChg>
        <pc:inkChg chg="add">
          <ac:chgData name="Ohad Azran" userId="0798ee1d-e8c3-41e6-a7f6-3c0e74c45c61" providerId="ADAL" clId="{6B5E4CC0-74CB-F047-ADDC-42F323ED97F9}" dt="2021-11-20T21:56:46.608" v="155"/>
          <ac:inkMkLst>
            <pc:docMk/>
            <pc:sldMk cId="3909221330" sldId="261"/>
            <ac:inkMk id="2" creationId="{B5130109-68B0-A94C-AE25-A12F54E2CDD0}"/>
          </ac:inkMkLst>
        </pc:inkChg>
        <pc:inkChg chg="add">
          <ac:chgData name="Ohad Azran" userId="0798ee1d-e8c3-41e6-a7f6-3c0e74c45c61" providerId="ADAL" clId="{6B5E4CC0-74CB-F047-ADDC-42F323ED97F9}" dt="2021-11-20T21:56:49.209" v="156"/>
          <ac:inkMkLst>
            <pc:docMk/>
            <pc:sldMk cId="3909221330" sldId="261"/>
            <ac:inkMk id="3" creationId="{F5833FE6-3C55-2D4E-A1F6-9D0EBD821CB1}"/>
          </ac:inkMkLst>
        </pc:inkChg>
        <pc:inkChg chg="add">
          <ac:chgData name="Ohad Azran" userId="0798ee1d-e8c3-41e6-a7f6-3c0e74c45c61" providerId="ADAL" clId="{6B5E4CC0-74CB-F047-ADDC-42F323ED97F9}" dt="2021-11-20T21:56:49.352" v="157"/>
          <ac:inkMkLst>
            <pc:docMk/>
            <pc:sldMk cId="3909221330" sldId="261"/>
            <ac:inkMk id="6" creationId="{052429ED-CA8C-F74E-B317-EC8B2D70D8CC}"/>
          </ac:inkMkLst>
        </pc:inkChg>
        <pc:inkChg chg="add">
          <ac:chgData name="Ohad Azran" userId="0798ee1d-e8c3-41e6-a7f6-3c0e74c45c61" providerId="ADAL" clId="{6B5E4CC0-74CB-F047-ADDC-42F323ED97F9}" dt="2021-11-20T21:56:49.604" v="158"/>
          <ac:inkMkLst>
            <pc:docMk/>
            <pc:sldMk cId="3909221330" sldId="261"/>
            <ac:inkMk id="7" creationId="{A3EE287D-695A-8941-BA96-7A37886E50E1}"/>
          </ac:inkMkLst>
        </pc:inkChg>
        <pc:inkChg chg="add">
          <ac:chgData name="Ohad Azran" userId="0798ee1d-e8c3-41e6-a7f6-3c0e74c45c61" providerId="ADAL" clId="{6B5E4CC0-74CB-F047-ADDC-42F323ED97F9}" dt="2021-11-20T21:56:49.788" v="159"/>
          <ac:inkMkLst>
            <pc:docMk/>
            <pc:sldMk cId="3909221330" sldId="261"/>
            <ac:inkMk id="8" creationId="{5C9E59DC-4AC9-FB43-A66E-CA75DB22FEA6}"/>
          </ac:inkMkLst>
        </pc:inkChg>
        <pc:inkChg chg="add">
          <ac:chgData name="Ohad Azran" userId="0798ee1d-e8c3-41e6-a7f6-3c0e74c45c61" providerId="ADAL" clId="{6B5E4CC0-74CB-F047-ADDC-42F323ED97F9}" dt="2021-11-20T21:56:49.962" v="160"/>
          <ac:inkMkLst>
            <pc:docMk/>
            <pc:sldMk cId="3909221330" sldId="261"/>
            <ac:inkMk id="9" creationId="{1628A593-13AA-8147-98D3-5596ABA05D1C}"/>
          </ac:inkMkLst>
        </pc:inkChg>
        <pc:inkChg chg="add">
          <ac:chgData name="Ohad Azran" userId="0798ee1d-e8c3-41e6-a7f6-3c0e74c45c61" providerId="ADAL" clId="{6B5E4CC0-74CB-F047-ADDC-42F323ED97F9}" dt="2021-11-20T21:56:50.309" v="161"/>
          <ac:inkMkLst>
            <pc:docMk/>
            <pc:sldMk cId="3909221330" sldId="261"/>
            <ac:inkMk id="10" creationId="{E0C4D30D-274C-7B49-81DB-0FDEBE3BC63C}"/>
          </ac:inkMkLst>
        </pc:inkChg>
        <pc:inkChg chg="add">
          <ac:chgData name="Ohad Azran" userId="0798ee1d-e8c3-41e6-a7f6-3c0e74c45c61" providerId="ADAL" clId="{6B5E4CC0-74CB-F047-ADDC-42F323ED97F9}" dt="2021-11-20T21:56:50.434" v="162"/>
          <ac:inkMkLst>
            <pc:docMk/>
            <pc:sldMk cId="3909221330" sldId="261"/>
            <ac:inkMk id="11" creationId="{DC9A3AFF-7899-4749-B71A-DD753669F1E9}"/>
          </ac:inkMkLst>
        </pc:inkChg>
        <pc:inkChg chg="add">
          <ac:chgData name="Ohad Azran" userId="0798ee1d-e8c3-41e6-a7f6-3c0e74c45c61" providerId="ADAL" clId="{6B5E4CC0-74CB-F047-ADDC-42F323ED97F9}" dt="2021-11-20T21:56:59.995" v="164"/>
          <ac:inkMkLst>
            <pc:docMk/>
            <pc:sldMk cId="3909221330" sldId="261"/>
            <ac:inkMk id="13" creationId="{C98D8F1E-232C-F049-9BD6-1E758EF6F716}"/>
          </ac:inkMkLst>
        </pc:inkChg>
        <pc:inkChg chg="add">
          <ac:chgData name="Ohad Azran" userId="0798ee1d-e8c3-41e6-a7f6-3c0e74c45c61" providerId="ADAL" clId="{6B5E4CC0-74CB-F047-ADDC-42F323ED97F9}" dt="2021-11-20T21:57:00.134" v="165"/>
          <ac:inkMkLst>
            <pc:docMk/>
            <pc:sldMk cId="3909221330" sldId="261"/>
            <ac:inkMk id="14" creationId="{292B4530-1E36-6149-B610-401D62923663}"/>
          </ac:inkMkLst>
        </pc:inkChg>
        <pc:inkChg chg="add topLvl">
          <ac:chgData name="Ohad Azran" userId="0798ee1d-e8c3-41e6-a7f6-3c0e74c45c61" providerId="ADAL" clId="{6B5E4CC0-74CB-F047-ADDC-42F323ED97F9}" dt="2021-11-20T21:57:03.026" v="170"/>
          <ac:inkMkLst>
            <pc:docMk/>
            <pc:sldMk cId="3909221330" sldId="261"/>
            <ac:inkMk id="15" creationId="{CE6B7F5D-12B6-B14B-BE58-612BEA3A3D40}"/>
          </ac:inkMkLst>
        </pc:inkChg>
        <pc:inkChg chg="add topLvl">
          <ac:chgData name="Ohad Azran" userId="0798ee1d-e8c3-41e6-a7f6-3c0e74c45c61" providerId="ADAL" clId="{6B5E4CC0-74CB-F047-ADDC-42F323ED97F9}" dt="2021-11-20T21:57:03.026" v="170"/>
          <ac:inkMkLst>
            <pc:docMk/>
            <pc:sldMk cId="3909221330" sldId="261"/>
            <ac:inkMk id="16" creationId="{05E9EE17-FEC6-7644-855A-A32361B06B95}"/>
          </ac:inkMkLst>
        </pc:inkChg>
        <pc:inkChg chg="add">
          <ac:chgData name="Ohad Azran" userId="0798ee1d-e8c3-41e6-a7f6-3c0e74c45c61" providerId="ADAL" clId="{6B5E4CC0-74CB-F047-ADDC-42F323ED97F9}" dt="2021-11-20T21:57:02.451" v="169"/>
          <ac:inkMkLst>
            <pc:docMk/>
            <pc:sldMk cId="3909221330" sldId="261"/>
            <ac:inkMk id="19" creationId="{66E22E22-0786-0742-A948-F2F154B86796}"/>
          </ac:inkMkLst>
        </pc:inkChg>
        <pc:inkChg chg="add">
          <ac:chgData name="Ohad Azran" userId="0798ee1d-e8c3-41e6-a7f6-3c0e74c45c61" providerId="ADAL" clId="{6B5E4CC0-74CB-F047-ADDC-42F323ED97F9}" dt="2021-11-20T21:57:05.916" v="171"/>
          <ac:inkMkLst>
            <pc:docMk/>
            <pc:sldMk cId="3909221330" sldId="261"/>
            <ac:inkMk id="21" creationId="{39700DA9-A6F4-8D4C-AB84-9B21FF758C6A}"/>
          </ac:inkMkLst>
        </pc:inkChg>
        <pc:inkChg chg="add">
          <ac:chgData name="Ohad Azran" userId="0798ee1d-e8c3-41e6-a7f6-3c0e74c45c61" providerId="ADAL" clId="{6B5E4CC0-74CB-F047-ADDC-42F323ED97F9}" dt="2021-11-20T21:57:06.408" v="172"/>
          <ac:inkMkLst>
            <pc:docMk/>
            <pc:sldMk cId="3909221330" sldId="261"/>
            <ac:inkMk id="22" creationId="{93753512-F074-3248-93B7-DC54ABAE0D33}"/>
          </ac:inkMkLst>
        </pc:inkChg>
        <pc:inkChg chg="add">
          <ac:chgData name="Ohad Azran" userId="0798ee1d-e8c3-41e6-a7f6-3c0e74c45c61" providerId="ADAL" clId="{6B5E4CC0-74CB-F047-ADDC-42F323ED97F9}" dt="2021-11-20T21:57:06.557" v="173"/>
          <ac:inkMkLst>
            <pc:docMk/>
            <pc:sldMk cId="3909221330" sldId="261"/>
            <ac:inkMk id="23" creationId="{C558352D-EDF1-CE4A-998C-150ADFF51A34}"/>
          </ac:inkMkLst>
        </pc:inkChg>
        <pc:inkChg chg="add">
          <ac:chgData name="Ohad Azran" userId="0798ee1d-e8c3-41e6-a7f6-3c0e74c45c61" providerId="ADAL" clId="{6B5E4CC0-74CB-F047-ADDC-42F323ED97F9}" dt="2021-11-20T21:57:06.946" v="174"/>
          <ac:inkMkLst>
            <pc:docMk/>
            <pc:sldMk cId="3909221330" sldId="261"/>
            <ac:inkMk id="24" creationId="{383E9824-AC73-C748-A8D0-F69D02274442}"/>
          </ac:inkMkLst>
        </pc:inkChg>
        <pc:inkChg chg="add">
          <ac:chgData name="Ohad Azran" userId="0798ee1d-e8c3-41e6-a7f6-3c0e74c45c61" providerId="ADAL" clId="{6B5E4CC0-74CB-F047-ADDC-42F323ED97F9}" dt="2021-11-20T21:57:09.050" v="176"/>
          <ac:inkMkLst>
            <pc:docMk/>
            <pc:sldMk cId="3909221330" sldId="261"/>
            <ac:inkMk id="26" creationId="{052E3FAD-F69E-5D4C-8B7E-5500FB41CA7D}"/>
          </ac:inkMkLst>
        </pc:inkChg>
        <pc:inkChg chg="add">
          <ac:chgData name="Ohad Azran" userId="0798ee1d-e8c3-41e6-a7f6-3c0e74c45c61" providerId="ADAL" clId="{6B5E4CC0-74CB-F047-ADDC-42F323ED97F9}" dt="2021-11-20T21:57:09.902" v="177"/>
          <ac:inkMkLst>
            <pc:docMk/>
            <pc:sldMk cId="3909221330" sldId="261"/>
            <ac:inkMk id="27" creationId="{C848151F-9EBC-A441-8C06-B66E439BA374}"/>
          </ac:inkMkLst>
        </pc:inkChg>
        <pc:inkChg chg="add">
          <ac:chgData name="Ohad Azran" userId="0798ee1d-e8c3-41e6-a7f6-3c0e74c45c61" providerId="ADAL" clId="{6B5E4CC0-74CB-F047-ADDC-42F323ED97F9}" dt="2021-11-20T21:57:10.096" v="178"/>
          <ac:inkMkLst>
            <pc:docMk/>
            <pc:sldMk cId="3909221330" sldId="261"/>
            <ac:inkMk id="28" creationId="{A7CEB82B-93D7-BD4C-8DF5-67052A1BBBF2}"/>
          </ac:inkMkLst>
        </pc:inkChg>
        <pc:inkChg chg="add">
          <ac:chgData name="Ohad Azran" userId="0798ee1d-e8c3-41e6-a7f6-3c0e74c45c61" providerId="ADAL" clId="{6B5E4CC0-74CB-F047-ADDC-42F323ED97F9}" dt="2021-11-20T21:57:10.238" v="179"/>
          <ac:inkMkLst>
            <pc:docMk/>
            <pc:sldMk cId="3909221330" sldId="261"/>
            <ac:inkMk id="29" creationId="{2621FC9B-57E3-6741-911F-31C68E4F641F}"/>
          </ac:inkMkLst>
        </pc:inkChg>
        <pc:inkChg chg="add">
          <ac:chgData name="Ohad Azran" userId="0798ee1d-e8c3-41e6-a7f6-3c0e74c45c61" providerId="ADAL" clId="{6B5E4CC0-74CB-F047-ADDC-42F323ED97F9}" dt="2021-11-20T21:57:10.534" v="180"/>
          <ac:inkMkLst>
            <pc:docMk/>
            <pc:sldMk cId="3909221330" sldId="261"/>
            <ac:inkMk id="30" creationId="{CA78ED0C-F304-EB42-869C-6EB58151ACE2}"/>
          </ac:inkMkLst>
        </pc:inkChg>
        <pc:inkChg chg="add">
          <ac:chgData name="Ohad Azran" userId="0798ee1d-e8c3-41e6-a7f6-3c0e74c45c61" providerId="ADAL" clId="{6B5E4CC0-74CB-F047-ADDC-42F323ED97F9}" dt="2021-11-20T21:57:10.671" v="181"/>
          <ac:inkMkLst>
            <pc:docMk/>
            <pc:sldMk cId="3909221330" sldId="261"/>
            <ac:inkMk id="31" creationId="{0E9D24A3-39C3-9A4E-83C0-622969375683}"/>
          </ac:inkMkLst>
        </pc:inkChg>
        <pc:inkChg chg="add">
          <ac:chgData name="Ohad Azran" userId="0798ee1d-e8c3-41e6-a7f6-3c0e74c45c61" providerId="ADAL" clId="{6B5E4CC0-74CB-F047-ADDC-42F323ED97F9}" dt="2021-11-20T21:57:10.839" v="182"/>
          <ac:inkMkLst>
            <pc:docMk/>
            <pc:sldMk cId="3909221330" sldId="261"/>
            <ac:inkMk id="32" creationId="{ECD99E8A-6366-2B46-8878-96F43387EC37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4" creationId="{878B4688-0D4B-A549-B391-1E488B69A8F5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5" creationId="{3124D785-CBA0-C841-8D65-5FFEC8312144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6" creationId="{2E2BD417-A52B-C248-AA89-98D30B67B213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7" creationId="{7C551630-D0CA-4748-8477-67C35DDE0BBC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8" creationId="{E7C9E516-A62D-9149-BB7E-7A7BAB47D9B2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39" creationId="{3C7EE0F3-C29E-CC45-93DA-8A4802518A00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0" creationId="{6BDF0D5F-2AFE-B84D-BA7E-2BF663DFFD28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1" creationId="{8C458924-3555-214F-8246-F5517B7448D9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2" creationId="{B37069B5-B154-4B46-BAA1-5595D6FE393A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3" creationId="{40A08914-1EF6-F44B-9EAB-7381D8D229F8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4" creationId="{EEB1E5AC-CB05-F84D-94CD-1B4588BCA6D4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5" creationId="{5017B04F-F13C-2941-9A7E-D89DDD8D174E}"/>
          </ac:inkMkLst>
        </pc:inkChg>
        <pc:inkChg chg="add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6" creationId="{A5BCCA32-F7C0-5643-BE0C-83FE6EA8DAA2}"/>
          </ac:inkMkLst>
        </pc:inkChg>
        <pc:inkChg chg="add del topLvl">
          <ac:chgData name="Ohad Azran" userId="0798ee1d-e8c3-41e6-a7f6-3c0e74c45c61" providerId="ADAL" clId="{6B5E4CC0-74CB-F047-ADDC-42F323ED97F9}" dt="2021-11-20T21:57:18.090" v="199"/>
          <ac:inkMkLst>
            <pc:docMk/>
            <pc:sldMk cId="3909221330" sldId="261"/>
            <ac:inkMk id="47" creationId="{F293EB60-3842-F848-9AB4-6D3E6F943BFC}"/>
          </ac:inkMkLst>
        </pc:inkChg>
        <pc:inkChg chg="add">
          <ac:chgData name="Ohad Azran" userId="0798ee1d-e8c3-41e6-a7f6-3c0e74c45c61" providerId="ADAL" clId="{6B5E4CC0-74CB-F047-ADDC-42F323ED97F9}" dt="2021-11-20T21:57:19.307" v="200"/>
          <ac:inkMkLst>
            <pc:docMk/>
            <pc:sldMk cId="3909221330" sldId="261"/>
            <ac:inkMk id="51" creationId="{A686D660-61FA-CA49-9D68-5267E5DEA373}"/>
          </ac:inkMkLst>
        </pc:inkChg>
        <pc:inkChg chg="add">
          <ac:chgData name="Ohad Azran" userId="0798ee1d-e8c3-41e6-a7f6-3c0e74c45c61" providerId="ADAL" clId="{6B5E4CC0-74CB-F047-ADDC-42F323ED97F9}" dt="2021-11-20T21:57:19.855" v="201"/>
          <ac:inkMkLst>
            <pc:docMk/>
            <pc:sldMk cId="3909221330" sldId="261"/>
            <ac:inkMk id="52" creationId="{845D0876-48E6-D043-BA66-CE690CFE7B02}"/>
          </ac:inkMkLst>
        </pc:inkChg>
        <pc:inkChg chg="add">
          <ac:chgData name="Ohad Azran" userId="0798ee1d-e8c3-41e6-a7f6-3c0e74c45c61" providerId="ADAL" clId="{6B5E4CC0-74CB-F047-ADDC-42F323ED97F9}" dt="2021-11-20T21:57:20.139" v="202"/>
          <ac:inkMkLst>
            <pc:docMk/>
            <pc:sldMk cId="3909221330" sldId="261"/>
            <ac:inkMk id="53" creationId="{8E48DD53-D5A4-BE46-A317-DB28D5B0C6AE}"/>
          </ac:inkMkLst>
        </pc:inkChg>
        <pc:inkChg chg="add">
          <ac:chgData name="Ohad Azran" userId="0798ee1d-e8c3-41e6-a7f6-3c0e74c45c61" providerId="ADAL" clId="{6B5E4CC0-74CB-F047-ADDC-42F323ED97F9}" dt="2021-11-20T21:57:20.481" v="203"/>
          <ac:inkMkLst>
            <pc:docMk/>
            <pc:sldMk cId="3909221330" sldId="261"/>
            <ac:inkMk id="54" creationId="{FCE222F9-3EDA-E346-8338-34432F0CF86B}"/>
          </ac:inkMkLst>
        </pc:inkChg>
        <pc:inkChg chg="add">
          <ac:chgData name="Ohad Azran" userId="0798ee1d-e8c3-41e6-a7f6-3c0e74c45c61" providerId="ADAL" clId="{6B5E4CC0-74CB-F047-ADDC-42F323ED97F9}" dt="2021-11-20T21:57:20.673" v="204"/>
          <ac:inkMkLst>
            <pc:docMk/>
            <pc:sldMk cId="3909221330" sldId="261"/>
            <ac:inkMk id="55" creationId="{0C30F7BA-000A-E146-B346-1CA5E9C507C6}"/>
          </ac:inkMkLst>
        </pc:inkChg>
        <pc:inkChg chg="add">
          <ac:chgData name="Ohad Azran" userId="0798ee1d-e8c3-41e6-a7f6-3c0e74c45c61" providerId="ADAL" clId="{6B5E4CC0-74CB-F047-ADDC-42F323ED97F9}" dt="2021-11-20T21:57:20.793" v="205"/>
          <ac:inkMkLst>
            <pc:docMk/>
            <pc:sldMk cId="3909221330" sldId="261"/>
            <ac:inkMk id="56" creationId="{803CE099-7FED-174C-81BE-BF8A008AB093}"/>
          </ac:inkMkLst>
        </pc:inkChg>
        <pc:inkChg chg="add">
          <ac:chgData name="Ohad Azran" userId="0798ee1d-e8c3-41e6-a7f6-3c0e74c45c61" providerId="ADAL" clId="{6B5E4CC0-74CB-F047-ADDC-42F323ED97F9}" dt="2021-11-20T21:57:23.100" v="207"/>
          <ac:inkMkLst>
            <pc:docMk/>
            <pc:sldMk cId="3909221330" sldId="261"/>
            <ac:inkMk id="59" creationId="{DDD2A816-AB4F-DE4E-A8E2-11F17023E618}"/>
          </ac:inkMkLst>
        </pc:inkChg>
        <pc:inkChg chg="add">
          <ac:chgData name="Ohad Azran" userId="0798ee1d-e8c3-41e6-a7f6-3c0e74c45c61" providerId="ADAL" clId="{6B5E4CC0-74CB-F047-ADDC-42F323ED97F9}" dt="2021-11-20T21:57:23.370" v="208"/>
          <ac:inkMkLst>
            <pc:docMk/>
            <pc:sldMk cId="3909221330" sldId="261"/>
            <ac:inkMk id="60" creationId="{FA5F9AB0-C384-904F-A65B-E371A83E713D}"/>
          </ac:inkMkLst>
        </pc:inkChg>
        <pc:inkChg chg="add del topLvl">
          <ac:chgData name="Ohad Azran" userId="0798ee1d-e8c3-41e6-a7f6-3c0e74c45c61" providerId="ADAL" clId="{6B5E4CC0-74CB-F047-ADDC-42F323ED97F9}" dt="2021-11-20T21:59:35.218" v="223"/>
          <ac:inkMkLst>
            <pc:docMk/>
            <pc:sldMk cId="3909221330" sldId="261"/>
            <ac:inkMk id="62" creationId="{0622BE50-848A-4444-A339-B212C4CB062A}"/>
          </ac:inkMkLst>
        </pc:inkChg>
        <pc:inkChg chg="add del topLvl">
          <ac:chgData name="Ohad Azran" userId="0798ee1d-e8c3-41e6-a7f6-3c0e74c45c61" providerId="ADAL" clId="{6B5E4CC0-74CB-F047-ADDC-42F323ED97F9}" dt="2021-11-20T21:59:35.215" v="222"/>
          <ac:inkMkLst>
            <pc:docMk/>
            <pc:sldMk cId="3909221330" sldId="261"/>
            <ac:inkMk id="63" creationId="{9014BD0C-68B3-E24C-B353-FE877EC4A3C7}"/>
          </ac:inkMkLst>
        </pc:inkChg>
        <pc:inkChg chg="add del">
          <ac:chgData name="Ohad Azran" userId="0798ee1d-e8c3-41e6-a7f6-3c0e74c45c61" providerId="ADAL" clId="{6B5E4CC0-74CB-F047-ADDC-42F323ED97F9}" dt="2021-11-20T21:59:34.456" v="218"/>
          <ac:inkMkLst>
            <pc:docMk/>
            <pc:sldMk cId="3909221330" sldId="261"/>
            <ac:inkMk id="65" creationId="{4DD2EF7D-0D96-004A-A24F-D4F87E74DDB5}"/>
          </ac:inkMkLst>
        </pc:inkChg>
        <pc:inkChg chg="add del topLvl">
          <ac:chgData name="Ohad Azran" userId="0798ee1d-e8c3-41e6-a7f6-3c0e74c45c61" providerId="ADAL" clId="{6B5E4CC0-74CB-F047-ADDC-42F323ED97F9}" dt="2021-11-20T21:59:34.470" v="221"/>
          <ac:inkMkLst>
            <pc:docMk/>
            <pc:sldMk cId="3909221330" sldId="261"/>
            <ac:inkMk id="66" creationId="{88AA5FAB-E589-EC42-93DE-12D8E65DAEAC}"/>
          </ac:inkMkLst>
        </pc:inkChg>
        <pc:inkChg chg="add del topLvl">
          <ac:chgData name="Ohad Azran" userId="0798ee1d-e8c3-41e6-a7f6-3c0e74c45c61" providerId="ADAL" clId="{6B5E4CC0-74CB-F047-ADDC-42F323ED97F9}" dt="2021-11-20T21:59:34.462" v="220"/>
          <ac:inkMkLst>
            <pc:docMk/>
            <pc:sldMk cId="3909221330" sldId="261"/>
            <ac:inkMk id="67" creationId="{CD89B1BD-3881-484C-9FA5-7228632FBB68}"/>
          </ac:inkMkLst>
        </pc:inkChg>
        <pc:inkChg chg="add del">
          <ac:chgData name="Ohad Azran" userId="0798ee1d-e8c3-41e6-a7f6-3c0e74c45c61" providerId="ADAL" clId="{6B5E4CC0-74CB-F047-ADDC-42F323ED97F9}" dt="2021-11-20T21:59:34.459" v="219"/>
          <ac:inkMkLst>
            <pc:docMk/>
            <pc:sldMk cId="3909221330" sldId="261"/>
            <ac:inkMk id="68" creationId="{86948F04-1578-CE45-A0CB-513064961D69}"/>
          </ac:inkMkLst>
        </pc:inkChg>
      </pc:sldChg>
      <pc:sldChg chg="addSp delSp modSp">
        <pc:chgData name="Ohad Azran" userId="0798ee1d-e8c3-41e6-a7f6-3c0e74c45c61" providerId="ADAL" clId="{6B5E4CC0-74CB-F047-ADDC-42F323ED97F9}" dt="2021-11-27T18:31:20.896" v="370"/>
        <pc:sldMkLst>
          <pc:docMk/>
          <pc:sldMk cId="993930062" sldId="265"/>
        </pc:sldMkLst>
        <pc:grpChg chg="add del">
          <ac:chgData name="Ohad Azran" userId="0798ee1d-e8c3-41e6-a7f6-3c0e74c45c61" providerId="ADAL" clId="{6B5E4CC0-74CB-F047-ADDC-42F323ED97F9}" dt="2021-11-27T18:31:20.728" v="337"/>
          <ac:grpSpMkLst>
            <pc:docMk/>
            <pc:sldMk cId="993930062" sldId="265"/>
            <ac:grpSpMk id="18" creationId="{56FEDD51-FE6B-2343-B7F0-587607A3786B}"/>
          </ac:grpSpMkLst>
        </pc:grpChg>
        <pc:grpChg chg="add del">
          <ac:chgData name="Ohad Azran" userId="0798ee1d-e8c3-41e6-a7f6-3c0e74c45c61" providerId="ADAL" clId="{6B5E4CC0-74CB-F047-ADDC-42F323ED97F9}" dt="2021-11-27T18:31:20.833" v="358"/>
          <ac:grpSpMkLst>
            <pc:docMk/>
            <pc:sldMk cId="993930062" sldId="265"/>
            <ac:grpSpMk id="19" creationId="{E9F73A8F-F462-3145-9DFD-417CBC6AAB83}"/>
          </ac:grpSpMkLst>
        </pc:grpChg>
        <pc:grpChg chg="add del">
          <ac:chgData name="Ohad Azran" userId="0798ee1d-e8c3-41e6-a7f6-3c0e74c45c61" providerId="ADAL" clId="{6B5E4CC0-74CB-F047-ADDC-42F323ED97F9}" dt="2021-11-27T18:31:20.774" v="346"/>
          <ac:grpSpMkLst>
            <pc:docMk/>
            <pc:sldMk cId="993930062" sldId="265"/>
            <ac:grpSpMk id="31" creationId="{8DC28234-D293-4A40-9E4A-79F15FFBA485}"/>
          </ac:grpSpMkLst>
        </pc:grpChg>
        <pc:grpChg chg="add del">
          <ac:chgData name="Ohad Azran" userId="0798ee1d-e8c3-41e6-a7f6-3c0e74c45c61" providerId="ADAL" clId="{6B5E4CC0-74CB-F047-ADDC-42F323ED97F9}" dt="2021-11-27T18:31:20.820" v="355"/>
          <ac:grpSpMkLst>
            <pc:docMk/>
            <pc:sldMk cId="993930062" sldId="265"/>
            <ac:grpSpMk id="32" creationId="{3608A893-7FE3-2441-870D-6149AC3E14F0}"/>
          </ac:grpSpMkLst>
        </pc:grpChg>
        <pc:grpChg chg="add del">
          <ac:chgData name="Ohad Azran" userId="0798ee1d-e8c3-41e6-a7f6-3c0e74c45c61" providerId="ADAL" clId="{6B5E4CC0-74CB-F047-ADDC-42F323ED97F9}" dt="2021-11-27T18:31:20.876" v="363"/>
          <ac:grpSpMkLst>
            <pc:docMk/>
            <pc:sldMk cId="993930062" sldId="265"/>
            <ac:grpSpMk id="48" creationId="{8D9282BB-18B9-1A42-BA30-39354115C9D3}"/>
          </ac:grpSpMkLst>
        </pc:grpChg>
        <pc:grpChg chg="add del">
          <ac:chgData name="Ohad Azran" userId="0798ee1d-e8c3-41e6-a7f6-3c0e74c45c61" providerId="ADAL" clId="{6B5E4CC0-74CB-F047-ADDC-42F323ED97F9}" dt="2021-11-27T18:31:20.843" v="360"/>
          <ac:grpSpMkLst>
            <pc:docMk/>
            <pc:sldMk cId="993930062" sldId="265"/>
            <ac:grpSpMk id="64" creationId="{9E22AA47-2D32-E046-A309-E99A711976DA}"/>
          </ac:grpSpMkLst>
        </pc:grpChg>
        <pc:grpChg chg="add del">
          <ac:chgData name="Ohad Azran" userId="0798ee1d-e8c3-41e6-a7f6-3c0e74c45c61" providerId="ADAL" clId="{6B5E4CC0-74CB-F047-ADDC-42F323ED97F9}" dt="2021-11-27T18:31:20.890" v="367"/>
          <ac:grpSpMkLst>
            <pc:docMk/>
            <pc:sldMk cId="993930062" sldId="265"/>
            <ac:grpSpMk id="76" creationId="{6E2B3A30-F017-4B45-BFC8-8491B6D2BA22}"/>
          </ac:grpSpMkLst>
        </pc:grpChg>
        <pc:grpChg chg="add del">
          <ac:chgData name="Ohad Azran" userId="0798ee1d-e8c3-41e6-a7f6-3c0e74c45c61" providerId="ADAL" clId="{6B5E4CC0-74CB-F047-ADDC-42F323ED97F9}" dt="2021-11-27T17:36:37.234" v="302"/>
          <ac:grpSpMkLst>
            <pc:docMk/>
            <pc:sldMk cId="993930062" sldId="265"/>
            <ac:grpSpMk id="80" creationId="{DB17ED22-5F33-9F42-8574-BB9115B438D1}"/>
          </ac:grpSpMkLst>
        </pc:grpChg>
        <pc:picChg chg="mod">
          <ac:chgData name="Ohad Azran" userId="0798ee1d-e8c3-41e6-a7f6-3c0e74c45c61" providerId="ADAL" clId="{6B5E4CC0-74CB-F047-ADDC-42F323ED97F9}" dt="2021-11-27T17:32:59.298" v="224" actId="1076"/>
          <ac:picMkLst>
            <pc:docMk/>
            <pc:sldMk cId="993930062" sldId="265"/>
            <ac:picMk id="5" creationId="{0423ACF4-F16D-47E9-8E41-2AB6B10DA633}"/>
          </ac:picMkLst>
        </pc:picChg>
        <pc:inkChg chg="add del">
          <ac:chgData name="Ohad Azran" userId="0798ee1d-e8c3-41e6-a7f6-3c0e74c45c61" providerId="ADAL" clId="{6B5E4CC0-74CB-F047-ADDC-42F323ED97F9}" dt="2021-11-27T17:33:08.442" v="226"/>
          <ac:inkMkLst>
            <pc:docMk/>
            <pc:sldMk cId="993930062" sldId="265"/>
            <ac:inkMk id="2" creationId="{10F8941B-F4F1-584C-8BC8-4CA91B6218E7}"/>
          </ac:inkMkLst>
        </pc:inkChg>
        <pc:inkChg chg="add del">
          <ac:chgData name="Ohad Azran" userId="0798ee1d-e8c3-41e6-a7f6-3c0e74c45c61" providerId="ADAL" clId="{6B5E4CC0-74CB-F047-ADDC-42F323ED97F9}" dt="2021-11-27T18:31:15.686" v="308"/>
          <ac:inkMkLst>
            <pc:docMk/>
            <pc:sldMk cId="993930062" sldId="265"/>
            <ac:inkMk id="6" creationId="{91E76155-8DF2-2A43-B935-7E86B7449FB3}"/>
          </ac:inkMkLst>
        </pc:inkChg>
        <pc:inkChg chg="add del">
          <ac:chgData name="Ohad Azran" userId="0798ee1d-e8c3-41e6-a7f6-3c0e74c45c61" providerId="ADAL" clId="{6B5E4CC0-74CB-F047-ADDC-42F323ED97F9}" dt="2021-11-27T18:31:20.781" v="347"/>
          <ac:inkMkLst>
            <pc:docMk/>
            <pc:sldMk cId="993930062" sldId="265"/>
            <ac:inkMk id="7" creationId="{5578A704-F416-9E44-9B75-748E198413EC}"/>
          </ac:inkMkLst>
        </pc:inkChg>
        <pc:inkChg chg="add del topLvl">
          <ac:chgData name="Ohad Azran" userId="0798ee1d-e8c3-41e6-a7f6-3c0e74c45c61" providerId="ADAL" clId="{6B5E4CC0-74CB-F047-ADDC-42F323ED97F9}" dt="2021-11-27T18:31:20.894" v="369"/>
          <ac:inkMkLst>
            <pc:docMk/>
            <pc:sldMk cId="993930062" sldId="265"/>
            <ac:inkMk id="8" creationId="{F4145DC3-0E30-5145-89FD-EED424CB1C94}"/>
          </ac:inkMkLst>
        </pc:inkChg>
        <pc:inkChg chg="add del topLvl">
          <ac:chgData name="Ohad Azran" userId="0798ee1d-e8c3-41e6-a7f6-3c0e74c45c61" providerId="ADAL" clId="{6B5E4CC0-74CB-F047-ADDC-42F323ED97F9}" dt="2021-11-27T18:31:20.833" v="358"/>
          <ac:inkMkLst>
            <pc:docMk/>
            <pc:sldMk cId="993930062" sldId="265"/>
            <ac:inkMk id="9" creationId="{9280EA15-1C9B-0944-8A0D-48D2EA29B8ED}"/>
          </ac:inkMkLst>
        </pc:inkChg>
        <pc:inkChg chg="add del topLvl">
          <ac:chgData name="Ohad Azran" userId="0798ee1d-e8c3-41e6-a7f6-3c0e74c45c61" providerId="ADAL" clId="{6B5E4CC0-74CB-F047-ADDC-42F323ED97F9}" dt="2021-11-27T18:31:20.856" v="362"/>
          <ac:inkMkLst>
            <pc:docMk/>
            <pc:sldMk cId="993930062" sldId="265"/>
            <ac:inkMk id="10" creationId="{576FB134-79DE-C549-A5EF-1E401FC8178E}"/>
          </ac:inkMkLst>
        </pc:inkChg>
        <pc:inkChg chg="add del">
          <ac:chgData name="Ohad Azran" userId="0798ee1d-e8c3-41e6-a7f6-3c0e74c45c61" providerId="ADAL" clId="{6B5E4CC0-74CB-F047-ADDC-42F323ED97F9}" dt="2021-11-27T18:31:20.691" v="330"/>
          <ac:inkMkLst>
            <pc:docMk/>
            <pc:sldMk cId="993930062" sldId="265"/>
            <ac:inkMk id="11" creationId="{ADEA7EDB-BC74-C04C-8800-BBF4AFA0047F}"/>
          </ac:inkMkLst>
        </pc:inkChg>
        <pc:inkChg chg="add del">
          <ac:chgData name="Ohad Azran" userId="0798ee1d-e8c3-41e6-a7f6-3c0e74c45c61" providerId="ADAL" clId="{6B5E4CC0-74CB-F047-ADDC-42F323ED97F9}" dt="2021-11-27T18:31:20.688" v="329"/>
          <ac:inkMkLst>
            <pc:docMk/>
            <pc:sldMk cId="993930062" sldId="265"/>
            <ac:inkMk id="12" creationId="{62C76E08-F3B9-5142-8EF2-0ED10980476F}"/>
          </ac:inkMkLst>
        </pc:inkChg>
        <pc:inkChg chg="add del">
          <ac:chgData name="Ohad Azran" userId="0798ee1d-e8c3-41e6-a7f6-3c0e74c45c61" providerId="ADAL" clId="{6B5E4CC0-74CB-F047-ADDC-42F323ED97F9}" dt="2021-11-27T18:31:20.650" v="322"/>
          <ac:inkMkLst>
            <pc:docMk/>
            <pc:sldMk cId="993930062" sldId="265"/>
            <ac:inkMk id="13" creationId="{A662855D-FCBB-CC43-9B19-E974691FC4F5}"/>
          </ac:inkMkLst>
        </pc:inkChg>
        <pc:inkChg chg="add del">
          <ac:chgData name="Ohad Azran" userId="0798ee1d-e8c3-41e6-a7f6-3c0e74c45c61" providerId="ADAL" clId="{6B5E4CC0-74CB-F047-ADDC-42F323ED97F9}" dt="2021-11-27T18:31:20.599" v="313"/>
          <ac:inkMkLst>
            <pc:docMk/>
            <pc:sldMk cId="993930062" sldId="265"/>
            <ac:inkMk id="14" creationId="{A75EA266-E391-0843-BEFF-DD4F84D1935D}"/>
          </ac:inkMkLst>
        </pc:inkChg>
        <pc:inkChg chg="add del">
          <ac:chgData name="Ohad Azran" userId="0798ee1d-e8c3-41e6-a7f6-3c0e74c45c61" providerId="ADAL" clId="{6B5E4CC0-74CB-F047-ADDC-42F323ED97F9}" dt="2021-11-27T18:31:20.611" v="315"/>
          <ac:inkMkLst>
            <pc:docMk/>
            <pc:sldMk cId="993930062" sldId="265"/>
            <ac:inkMk id="15" creationId="{D5549CD3-316F-B049-8444-A6AF8FEC8B09}"/>
          </ac:inkMkLst>
        </pc:inkChg>
        <pc:inkChg chg="add del topLvl">
          <ac:chgData name="Ohad Azran" userId="0798ee1d-e8c3-41e6-a7f6-3c0e74c45c61" providerId="ADAL" clId="{6B5E4CC0-74CB-F047-ADDC-42F323ED97F9}" dt="2021-11-27T18:31:20.728" v="337"/>
          <ac:inkMkLst>
            <pc:docMk/>
            <pc:sldMk cId="993930062" sldId="265"/>
            <ac:inkMk id="16" creationId="{EB5D2070-FAAF-6D46-83B3-F3AB13445B58}"/>
          </ac:inkMkLst>
        </pc:inkChg>
        <pc:inkChg chg="add del">
          <ac:chgData name="Ohad Azran" userId="0798ee1d-e8c3-41e6-a7f6-3c0e74c45c61" providerId="ADAL" clId="{6B5E4CC0-74CB-F047-ADDC-42F323ED97F9}" dt="2021-11-27T18:31:20.594" v="312"/>
          <ac:inkMkLst>
            <pc:docMk/>
            <pc:sldMk cId="993930062" sldId="265"/>
            <ac:inkMk id="17" creationId="{0096A6AE-1B39-724C-A095-34CAED68DFFF}"/>
          </ac:inkMkLst>
        </pc:inkChg>
        <pc:inkChg chg="add del">
          <ac:chgData name="Ohad Azran" userId="0798ee1d-e8c3-41e6-a7f6-3c0e74c45c61" providerId="ADAL" clId="{6B5E4CC0-74CB-F047-ADDC-42F323ED97F9}" dt="2021-11-27T18:31:15.985" v="309"/>
          <ac:inkMkLst>
            <pc:docMk/>
            <pc:sldMk cId="993930062" sldId="265"/>
            <ac:inkMk id="20" creationId="{FB5436A1-8FC1-8848-9379-A26B962EAB7B}"/>
          </ac:inkMkLst>
        </pc:inkChg>
        <pc:inkChg chg="add del">
          <ac:chgData name="Ohad Azran" userId="0798ee1d-e8c3-41e6-a7f6-3c0e74c45c61" providerId="ADAL" clId="{6B5E4CC0-74CB-F047-ADDC-42F323ED97F9}" dt="2021-11-27T18:31:20.721" v="336"/>
          <ac:inkMkLst>
            <pc:docMk/>
            <pc:sldMk cId="993930062" sldId="265"/>
            <ac:inkMk id="21" creationId="{C192A9BD-C159-A54A-9254-0F64463565EA}"/>
          </ac:inkMkLst>
        </pc:inkChg>
        <pc:inkChg chg="add del topLvl">
          <ac:chgData name="Ohad Azran" userId="0798ee1d-e8c3-41e6-a7f6-3c0e74c45c61" providerId="ADAL" clId="{6B5E4CC0-74CB-F047-ADDC-42F323ED97F9}" dt="2021-11-27T18:31:20.827" v="357"/>
          <ac:inkMkLst>
            <pc:docMk/>
            <pc:sldMk cId="993930062" sldId="265"/>
            <ac:inkMk id="22" creationId="{102A1825-CD32-CC43-BB83-D1E7C4E4A0EC}"/>
          </ac:inkMkLst>
        </pc:inkChg>
        <pc:inkChg chg="add del topLvl">
          <ac:chgData name="Ohad Azran" userId="0798ee1d-e8c3-41e6-a7f6-3c0e74c45c61" providerId="ADAL" clId="{6B5E4CC0-74CB-F047-ADDC-42F323ED97F9}" dt="2021-11-27T18:31:20.820" v="355"/>
          <ac:inkMkLst>
            <pc:docMk/>
            <pc:sldMk cId="993930062" sldId="265"/>
            <ac:inkMk id="23" creationId="{BD898F17-80A1-2946-9A87-36B046527E6E}"/>
          </ac:inkMkLst>
        </pc:inkChg>
        <pc:inkChg chg="add del">
          <ac:chgData name="Ohad Azran" userId="0798ee1d-e8c3-41e6-a7f6-3c0e74c45c61" providerId="ADAL" clId="{6B5E4CC0-74CB-F047-ADDC-42F323ED97F9}" dt="2021-11-27T18:31:20.645" v="321"/>
          <ac:inkMkLst>
            <pc:docMk/>
            <pc:sldMk cId="993930062" sldId="265"/>
            <ac:inkMk id="24" creationId="{A00D27AD-4D9A-D641-BA1A-4F31EB03C876}"/>
          </ac:inkMkLst>
        </pc:inkChg>
        <pc:inkChg chg="add del topLvl">
          <ac:chgData name="Ohad Azran" userId="0798ee1d-e8c3-41e6-a7f6-3c0e74c45c61" providerId="ADAL" clId="{6B5E4CC0-74CB-F047-ADDC-42F323ED97F9}" dt="2021-11-27T18:31:20.774" v="346"/>
          <ac:inkMkLst>
            <pc:docMk/>
            <pc:sldMk cId="993930062" sldId="265"/>
            <ac:inkMk id="25" creationId="{F1F8A694-9A10-5042-BE22-ED94B4D9125B}"/>
          </ac:inkMkLst>
        </pc:inkChg>
        <pc:inkChg chg="add del">
          <ac:chgData name="Ohad Azran" userId="0798ee1d-e8c3-41e6-a7f6-3c0e74c45c61" providerId="ADAL" clId="{6B5E4CC0-74CB-F047-ADDC-42F323ED97F9}" dt="2021-11-27T18:31:20.641" v="320"/>
          <ac:inkMkLst>
            <pc:docMk/>
            <pc:sldMk cId="993930062" sldId="265"/>
            <ac:inkMk id="26" creationId="{BD16FC3A-CFE3-A448-B2DB-E1460D5BB4EC}"/>
          </ac:inkMkLst>
        </pc:inkChg>
        <pc:inkChg chg="add del">
          <ac:chgData name="Ohad Azran" userId="0798ee1d-e8c3-41e6-a7f6-3c0e74c45c61" providerId="ADAL" clId="{6B5E4CC0-74CB-F047-ADDC-42F323ED97F9}" dt="2021-11-27T18:31:20.764" v="344"/>
          <ac:inkMkLst>
            <pc:docMk/>
            <pc:sldMk cId="993930062" sldId="265"/>
            <ac:inkMk id="27" creationId="{591F640D-FC4F-0D4F-9B78-9321ABD06D87}"/>
          </ac:inkMkLst>
        </pc:inkChg>
        <pc:inkChg chg="add del">
          <ac:chgData name="Ohad Azran" userId="0798ee1d-e8c3-41e6-a7f6-3c0e74c45c61" providerId="ADAL" clId="{6B5E4CC0-74CB-F047-ADDC-42F323ED97F9}" dt="2021-11-27T18:31:20.631" v="318"/>
          <ac:inkMkLst>
            <pc:docMk/>
            <pc:sldMk cId="993930062" sldId="265"/>
            <ac:inkMk id="28" creationId="{E271C5E8-629D-EA43-BE3F-E2241DA6CE31}"/>
          </ac:inkMkLst>
        </pc:inkChg>
        <pc:inkChg chg="add del topLvl">
          <ac:chgData name="Ohad Azran" userId="0798ee1d-e8c3-41e6-a7f6-3c0e74c45c61" providerId="ADAL" clId="{6B5E4CC0-74CB-F047-ADDC-42F323ED97F9}" dt="2021-11-27T18:31:20.892" v="368"/>
          <ac:inkMkLst>
            <pc:docMk/>
            <pc:sldMk cId="993930062" sldId="265"/>
            <ac:inkMk id="29" creationId="{DC0D6E84-0338-AC43-91C0-A8E8B4B31342}"/>
          </ac:inkMkLst>
        </pc:inkChg>
        <pc:inkChg chg="add del">
          <ac:chgData name="Ohad Azran" userId="0798ee1d-e8c3-41e6-a7f6-3c0e74c45c61" providerId="ADAL" clId="{6B5E4CC0-74CB-F047-ADDC-42F323ED97F9}" dt="2021-11-27T18:31:20.695" v="331"/>
          <ac:inkMkLst>
            <pc:docMk/>
            <pc:sldMk cId="993930062" sldId="265"/>
            <ac:inkMk id="30" creationId="{028B93AB-4C64-314C-A5AA-51BF3F878F74}"/>
          </ac:inkMkLst>
        </pc:inkChg>
        <pc:inkChg chg="add del">
          <ac:chgData name="Ohad Azran" userId="0798ee1d-e8c3-41e6-a7f6-3c0e74c45c61" providerId="ADAL" clId="{6B5E4CC0-74CB-F047-ADDC-42F323ED97F9}" dt="2021-11-27T18:31:20.815" v="354"/>
          <ac:inkMkLst>
            <pc:docMk/>
            <pc:sldMk cId="993930062" sldId="265"/>
            <ac:inkMk id="33" creationId="{2F73ECBD-1338-414E-B356-B0872C9ABE79}"/>
          </ac:inkMkLst>
        </pc:inkChg>
        <pc:inkChg chg="add del">
          <ac:chgData name="Ohad Azran" userId="0798ee1d-e8c3-41e6-a7f6-3c0e74c45c61" providerId="ADAL" clId="{6B5E4CC0-74CB-F047-ADDC-42F323ED97F9}" dt="2021-11-27T18:31:20.854" v="361"/>
          <ac:inkMkLst>
            <pc:docMk/>
            <pc:sldMk cId="993930062" sldId="265"/>
            <ac:inkMk id="34" creationId="{B9FCDAA8-55C1-0B41-BCCF-D63F87184986}"/>
          </ac:inkMkLst>
        </pc:inkChg>
        <pc:inkChg chg="add del topLvl">
          <ac:chgData name="Ohad Azran" userId="0798ee1d-e8c3-41e6-a7f6-3c0e74c45c61" providerId="ADAL" clId="{6B5E4CC0-74CB-F047-ADDC-42F323ED97F9}" dt="2021-11-27T18:31:20.876" v="363"/>
          <ac:inkMkLst>
            <pc:docMk/>
            <pc:sldMk cId="993930062" sldId="265"/>
            <ac:inkMk id="35" creationId="{6C426809-D854-354E-A978-1E10E75A1618}"/>
          </ac:inkMkLst>
        </pc:inkChg>
        <pc:inkChg chg="add del">
          <ac:chgData name="Ohad Azran" userId="0798ee1d-e8c3-41e6-a7f6-3c0e74c45c61" providerId="ADAL" clId="{6B5E4CC0-74CB-F047-ADDC-42F323ED97F9}" dt="2021-11-27T18:31:20.670" v="325"/>
          <ac:inkMkLst>
            <pc:docMk/>
            <pc:sldMk cId="993930062" sldId="265"/>
            <ac:inkMk id="36" creationId="{344B7E2B-7437-7449-ABD9-69EB3839CD38}"/>
          </ac:inkMkLst>
        </pc:inkChg>
        <pc:inkChg chg="add del">
          <ac:chgData name="Ohad Azran" userId="0798ee1d-e8c3-41e6-a7f6-3c0e74c45c61" providerId="ADAL" clId="{6B5E4CC0-74CB-F047-ADDC-42F323ED97F9}" dt="2021-11-27T18:31:20.739" v="339"/>
          <ac:inkMkLst>
            <pc:docMk/>
            <pc:sldMk cId="993930062" sldId="265"/>
            <ac:inkMk id="37" creationId="{39679F97-DF11-2144-98B2-81837DF49C6F}"/>
          </ac:inkMkLst>
        </pc:inkChg>
        <pc:inkChg chg="add del">
          <ac:chgData name="Ohad Azran" userId="0798ee1d-e8c3-41e6-a7f6-3c0e74c45c61" providerId="ADAL" clId="{6B5E4CC0-74CB-F047-ADDC-42F323ED97F9}" dt="2021-11-27T18:31:20.678" v="327"/>
          <ac:inkMkLst>
            <pc:docMk/>
            <pc:sldMk cId="993930062" sldId="265"/>
            <ac:inkMk id="38" creationId="{567D0929-DE9B-924F-AB22-3DFD85F1F4A9}"/>
          </ac:inkMkLst>
        </pc:inkChg>
        <pc:inkChg chg="add del">
          <ac:chgData name="Ohad Azran" userId="0798ee1d-e8c3-41e6-a7f6-3c0e74c45c61" providerId="ADAL" clId="{6B5E4CC0-74CB-F047-ADDC-42F323ED97F9}" dt="2021-11-27T18:31:20.717" v="335"/>
          <ac:inkMkLst>
            <pc:docMk/>
            <pc:sldMk cId="993930062" sldId="265"/>
            <ac:inkMk id="39" creationId="{DD025A6C-264E-C246-B6E7-73770437FC77}"/>
          </ac:inkMkLst>
        </pc:inkChg>
        <pc:inkChg chg="add del">
          <ac:chgData name="Ohad Azran" userId="0798ee1d-e8c3-41e6-a7f6-3c0e74c45c61" providerId="ADAL" clId="{6B5E4CC0-74CB-F047-ADDC-42F323ED97F9}" dt="2021-11-27T18:31:20.712" v="334"/>
          <ac:inkMkLst>
            <pc:docMk/>
            <pc:sldMk cId="993930062" sldId="265"/>
            <ac:inkMk id="40" creationId="{8C56D3C7-7A73-E045-9982-1A965C977DE8}"/>
          </ac:inkMkLst>
        </pc:inkChg>
        <pc:inkChg chg="add del">
          <ac:chgData name="Ohad Azran" userId="0798ee1d-e8c3-41e6-a7f6-3c0e74c45c61" providerId="ADAL" clId="{6B5E4CC0-74CB-F047-ADDC-42F323ED97F9}" dt="2021-11-27T18:31:20.701" v="332"/>
          <ac:inkMkLst>
            <pc:docMk/>
            <pc:sldMk cId="993930062" sldId="265"/>
            <ac:inkMk id="41" creationId="{F1388A82-7A7E-5341-99BA-BB7204A31673}"/>
          </ac:inkMkLst>
        </pc:inkChg>
        <pc:inkChg chg="add del">
          <ac:chgData name="Ohad Azran" userId="0798ee1d-e8c3-41e6-a7f6-3c0e74c45c61" providerId="ADAL" clId="{6B5E4CC0-74CB-F047-ADDC-42F323ED97F9}" dt="2021-11-27T18:31:20.656" v="323"/>
          <ac:inkMkLst>
            <pc:docMk/>
            <pc:sldMk cId="993930062" sldId="265"/>
            <ac:inkMk id="42" creationId="{A989428B-7DBE-A64E-B073-6BDE02213E85}"/>
          </ac:inkMkLst>
        </pc:inkChg>
        <pc:inkChg chg="add del">
          <ac:chgData name="Ohad Azran" userId="0798ee1d-e8c3-41e6-a7f6-3c0e74c45c61" providerId="ADAL" clId="{6B5E4CC0-74CB-F047-ADDC-42F323ED97F9}" dt="2021-11-27T18:31:20.838" v="359"/>
          <ac:inkMkLst>
            <pc:docMk/>
            <pc:sldMk cId="993930062" sldId="265"/>
            <ac:inkMk id="43" creationId="{54AF59C5-6FAD-F341-9F61-F7E96CAAFC75}"/>
          </ac:inkMkLst>
        </pc:inkChg>
        <pc:inkChg chg="add del topLvl">
          <ac:chgData name="Ohad Azran" userId="0798ee1d-e8c3-41e6-a7f6-3c0e74c45c61" providerId="ADAL" clId="{6B5E4CC0-74CB-F047-ADDC-42F323ED97F9}" dt="2021-11-27T18:31:20.881" v="365"/>
          <ac:inkMkLst>
            <pc:docMk/>
            <pc:sldMk cId="993930062" sldId="265"/>
            <ac:inkMk id="44" creationId="{4A36C639-E00B-8F42-9600-FAB18554D52D}"/>
          </ac:inkMkLst>
        </pc:inkChg>
        <pc:inkChg chg="add del">
          <ac:chgData name="Ohad Azran" userId="0798ee1d-e8c3-41e6-a7f6-3c0e74c45c61" providerId="ADAL" clId="{6B5E4CC0-74CB-F047-ADDC-42F323ED97F9}" dt="2021-11-27T18:31:20.707" v="333"/>
          <ac:inkMkLst>
            <pc:docMk/>
            <pc:sldMk cId="993930062" sldId="265"/>
            <ac:inkMk id="45" creationId="{48FD8189-484D-C645-B610-D65EC3250E89}"/>
          </ac:inkMkLst>
        </pc:inkChg>
        <pc:inkChg chg="add del">
          <ac:chgData name="Ohad Azran" userId="0798ee1d-e8c3-41e6-a7f6-3c0e74c45c61" providerId="ADAL" clId="{6B5E4CC0-74CB-F047-ADDC-42F323ED97F9}" dt="2021-11-27T18:31:20.579" v="310"/>
          <ac:inkMkLst>
            <pc:docMk/>
            <pc:sldMk cId="993930062" sldId="265"/>
            <ac:inkMk id="46" creationId="{616A7CBC-A020-0E47-8F96-F739A2353F90}"/>
          </ac:inkMkLst>
        </pc:inkChg>
        <pc:inkChg chg="add del">
          <ac:chgData name="Ohad Azran" userId="0798ee1d-e8c3-41e6-a7f6-3c0e74c45c61" providerId="ADAL" clId="{6B5E4CC0-74CB-F047-ADDC-42F323ED97F9}" dt="2021-11-27T18:31:20.672" v="326"/>
          <ac:inkMkLst>
            <pc:docMk/>
            <pc:sldMk cId="993930062" sldId="265"/>
            <ac:inkMk id="47" creationId="{D67437F9-27AB-334C-A01A-C72404620638}"/>
          </ac:inkMkLst>
        </pc:inkChg>
        <pc:inkChg chg="add del">
          <ac:chgData name="Ohad Azran" userId="0798ee1d-e8c3-41e6-a7f6-3c0e74c45c61" providerId="ADAL" clId="{6B5E4CC0-74CB-F047-ADDC-42F323ED97F9}" dt="2021-11-27T18:31:20.751" v="341"/>
          <ac:inkMkLst>
            <pc:docMk/>
            <pc:sldMk cId="993930062" sldId="265"/>
            <ac:inkMk id="49" creationId="{527B8FC0-F124-1649-8AFE-107EB1DFDD92}"/>
          </ac:inkMkLst>
        </pc:inkChg>
        <pc:inkChg chg="add del">
          <ac:chgData name="Ohad Azran" userId="0798ee1d-e8c3-41e6-a7f6-3c0e74c45c61" providerId="ADAL" clId="{6B5E4CC0-74CB-F047-ADDC-42F323ED97F9}" dt="2021-11-27T18:31:20.749" v="340"/>
          <ac:inkMkLst>
            <pc:docMk/>
            <pc:sldMk cId="993930062" sldId="265"/>
            <ac:inkMk id="50" creationId="{9727F31B-C31F-4848-8447-039AE0CFB86B}"/>
          </ac:inkMkLst>
        </pc:inkChg>
        <pc:inkChg chg="add del">
          <ac:chgData name="Ohad Azran" userId="0798ee1d-e8c3-41e6-a7f6-3c0e74c45c61" providerId="ADAL" clId="{6B5E4CC0-74CB-F047-ADDC-42F323ED97F9}" dt="2021-11-27T18:31:20.806" v="352"/>
          <ac:inkMkLst>
            <pc:docMk/>
            <pc:sldMk cId="993930062" sldId="265"/>
            <ac:inkMk id="51" creationId="{C55E9921-6565-194D-9B94-7926D5CB2FE8}"/>
          </ac:inkMkLst>
        </pc:inkChg>
        <pc:inkChg chg="add del">
          <ac:chgData name="Ohad Azran" userId="0798ee1d-e8c3-41e6-a7f6-3c0e74c45c61" providerId="ADAL" clId="{6B5E4CC0-74CB-F047-ADDC-42F323ED97F9}" dt="2021-11-27T18:31:20.663" v="324"/>
          <ac:inkMkLst>
            <pc:docMk/>
            <pc:sldMk cId="993930062" sldId="265"/>
            <ac:inkMk id="52" creationId="{8561EE5B-5116-CE45-AB55-4E06C84FCC2C}"/>
          </ac:inkMkLst>
        </pc:inkChg>
        <pc:inkChg chg="add del">
          <ac:chgData name="Ohad Azran" userId="0798ee1d-e8c3-41e6-a7f6-3c0e74c45c61" providerId="ADAL" clId="{6B5E4CC0-74CB-F047-ADDC-42F323ED97F9}" dt="2021-11-27T18:31:20.798" v="350"/>
          <ac:inkMkLst>
            <pc:docMk/>
            <pc:sldMk cId="993930062" sldId="265"/>
            <ac:inkMk id="53" creationId="{84CDF414-6360-914A-9D2C-AD70154883FD}"/>
          </ac:inkMkLst>
        </pc:inkChg>
        <pc:inkChg chg="add del">
          <ac:chgData name="Ohad Azran" userId="0798ee1d-e8c3-41e6-a7f6-3c0e74c45c61" providerId="ADAL" clId="{6B5E4CC0-74CB-F047-ADDC-42F323ED97F9}" dt="2021-11-27T18:31:20.825" v="356"/>
          <ac:inkMkLst>
            <pc:docMk/>
            <pc:sldMk cId="993930062" sldId="265"/>
            <ac:inkMk id="54" creationId="{5E604A54-5D5E-F94D-B766-EC18DDC9D3D9}"/>
          </ac:inkMkLst>
        </pc:inkChg>
        <pc:inkChg chg="add del">
          <ac:chgData name="Ohad Azran" userId="0798ee1d-e8c3-41e6-a7f6-3c0e74c45c61" providerId="ADAL" clId="{6B5E4CC0-74CB-F047-ADDC-42F323ED97F9}" dt="2021-11-27T18:31:20.802" v="351"/>
          <ac:inkMkLst>
            <pc:docMk/>
            <pc:sldMk cId="993930062" sldId="265"/>
            <ac:inkMk id="55" creationId="{E9696EB7-55A7-B04D-8831-A35B4F6FF6BE}"/>
          </ac:inkMkLst>
        </pc:inkChg>
        <pc:inkChg chg="add del">
          <ac:chgData name="Ohad Azran" userId="0798ee1d-e8c3-41e6-a7f6-3c0e74c45c61" providerId="ADAL" clId="{6B5E4CC0-74CB-F047-ADDC-42F323ED97F9}" dt="2021-11-27T18:31:20.586" v="311"/>
          <ac:inkMkLst>
            <pc:docMk/>
            <pc:sldMk cId="993930062" sldId="265"/>
            <ac:inkMk id="56" creationId="{A4B45FAE-6A2E-5341-9E7E-444BB630DDC0}"/>
          </ac:inkMkLst>
        </pc:inkChg>
        <pc:inkChg chg="add del">
          <ac:chgData name="Ohad Azran" userId="0798ee1d-e8c3-41e6-a7f6-3c0e74c45c61" providerId="ADAL" clId="{6B5E4CC0-74CB-F047-ADDC-42F323ED97F9}" dt="2021-11-27T18:31:20.606" v="314"/>
          <ac:inkMkLst>
            <pc:docMk/>
            <pc:sldMk cId="993930062" sldId="265"/>
            <ac:inkMk id="57" creationId="{3CB84137-EEF2-3D4F-BC26-EA4D75388F49}"/>
          </ac:inkMkLst>
        </pc:inkChg>
        <pc:inkChg chg="add del">
          <ac:chgData name="Ohad Azran" userId="0798ee1d-e8c3-41e6-a7f6-3c0e74c45c61" providerId="ADAL" clId="{6B5E4CC0-74CB-F047-ADDC-42F323ED97F9}" dt="2021-11-27T18:31:20.625" v="317"/>
          <ac:inkMkLst>
            <pc:docMk/>
            <pc:sldMk cId="993930062" sldId="265"/>
            <ac:inkMk id="58" creationId="{F4AC64CB-41CB-5C4D-89ED-B4B6ABD79B37}"/>
          </ac:inkMkLst>
        </pc:inkChg>
        <pc:inkChg chg="add del topLvl">
          <ac:chgData name="Ohad Azran" userId="0798ee1d-e8c3-41e6-a7f6-3c0e74c45c61" providerId="ADAL" clId="{6B5E4CC0-74CB-F047-ADDC-42F323ED97F9}" dt="2021-11-27T18:31:20.843" v="360"/>
          <ac:inkMkLst>
            <pc:docMk/>
            <pc:sldMk cId="993930062" sldId="265"/>
            <ac:inkMk id="59" creationId="{272246BF-E13D-1B45-85EA-BE87E719D1AF}"/>
          </ac:inkMkLst>
        </pc:inkChg>
        <pc:inkChg chg="add del">
          <ac:chgData name="Ohad Azran" userId="0798ee1d-e8c3-41e6-a7f6-3c0e74c45c61" providerId="ADAL" clId="{6B5E4CC0-74CB-F047-ADDC-42F323ED97F9}" dt="2021-11-27T18:31:20.786" v="348"/>
          <ac:inkMkLst>
            <pc:docMk/>
            <pc:sldMk cId="993930062" sldId="265"/>
            <ac:inkMk id="60" creationId="{3658AC83-0BC5-8C45-BAEE-BD3BDE8E06F7}"/>
          </ac:inkMkLst>
        </pc:inkChg>
        <pc:inkChg chg="add del topLvl">
          <ac:chgData name="Ohad Azran" userId="0798ee1d-e8c3-41e6-a7f6-3c0e74c45c61" providerId="ADAL" clId="{6B5E4CC0-74CB-F047-ADDC-42F323ED97F9}" dt="2021-11-27T18:31:20.879" v="364"/>
          <ac:inkMkLst>
            <pc:docMk/>
            <pc:sldMk cId="993930062" sldId="265"/>
            <ac:inkMk id="61" creationId="{E401864D-2633-574A-AF99-74358BC64AFC}"/>
          </ac:inkMkLst>
        </pc:inkChg>
        <pc:inkChg chg="add del">
          <ac:chgData name="Ohad Azran" userId="0798ee1d-e8c3-41e6-a7f6-3c0e74c45c61" providerId="ADAL" clId="{6B5E4CC0-74CB-F047-ADDC-42F323ED97F9}" dt="2021-11-27T18:31:20.769" v="345"/>
          <ac:inkMkLst>
            <pc:docMk/>
            <pc:sldMk cId="993930062" sldId="265"/>
            <ac:inkMk id="62" creationId="{3CF70F99-A721-C14B-8DC0-64244CADEDDC}"/>
          </ac:inkMkLst>
        </pc:inkChg>
        <pc:inkChg chg="add del">
          <ac:chgData name="Ohad Azran" userId="0798ee1d-e8c3-41e6-a7f6-3c0e74c45c61" providerId="ADAL" clId="{6B5E4CC0-74CB-F047-ADDC-42F323ED97F9}" dt="2021-11-27T17:35:58.712" v="284"/>
          <ac:inkMkLst>
            <pc:docMk/>
            <pc:sldMk cId="993930062" sldId="265"/>
            <ac:inkMk id="63" creationId="{2073F732-04B8-2146-8EED-4F2B478EA89E}"/>
          </ac:inkMkLst>
        </pc:inkChg>
        <pc:inkChg chg="add del">
          <ac:chgData name="Ohad Azran" userId="0798ee1d-e8c3-41e6-a7f6-3c0e74c45c61" providerId="ADAL" clId="{6B5E4CC0-74CB-F047-ADDC-42F323ED97F9}" dt="2021-11-27T18:31:20.734" v="338"/>
          <ac:inkMkLst>
            <pc:docMk/>
            <pc:sldMk cId="993930062" sldId="265"/>
            <ac:inkMk id="65" creationId="{9B9AD110-7CC6-3043-B357-1C9500C3C1F4}"/>
          </ac:inkMkLst>
        </pc:inkChg>
        <pc:inkChg chg="add del">
          <ac:chgData name="Ohad Azran" userId="0798ee1d-e8c3-41e6-a7f6-3c0e74c45c61" providerId="ADAL" clId="{6B5E4CC0-74CB-F047-ADDC-42F323ED97F9}" dt="2021-11-27T18:31:20.756" v="342"/>
          <ac:inkMkLst>
            <pc:docMk/>
            <pc:sldMk cId="993930062" sldId="265"/>
            <ac:inkMk id="66" creationId="{1EF8E13C-5673-8C49-B841-9D761A3520A6}"/>
          </ac:inkMkLst>
        </pc:inkChg>
        <pc:inkChg chg="add del">
          <ac:chgData name="Ohad Azran" userId="0798ee1d-e8c3-41e6-a7f6-3c0e74c45c61" providerId="ADAL" clId="{6B5E4CC0-74CB-F047-ADDC-42F323ED97F9}" dt="2021-11-27T18:31:20.617" v="316"/>
          <ac:inkMkLst>
            <pc:docMk/>
            <pc:sldMk cId="993930062" sldId="265"/>
            <ac:inkMk id="67" creationId="{808C7E9D-0216-D444-8699-0BED0595A4B1}"/>
          </ac:inkMkLst>
        </pc:inkChg>
        <pc:inkChg chg="add del">
          <ac:chgData name="Ohad Azran" userId="0798ee1d-e8c3-41e6-a7f6-3c0e74c45c61" providerId="ADAL" clId="{6B5E4CC0-74CB-F047-ADDC-42F323ED97F9}" dt="2021-11-27T18:31:20.684" v="328"/>
          <ac:inkMkLst>
            <pc:docMk/>
            <pc:sldMk cId="993930062" sldId="265"/>
            <ac:inkMk id="68" creationId="{E412CC88-1377-9148-81CE-A33AE4E9896B}"/>
          </ac:inkMkLst>
        </pc:inkChg>
        <pc:inkChg chg="add del">
          <ac:chgData name="Ohad Azran" userId="0798ee1d-e8c3-41e6-a7f6-3c0e74c45c61" providerId="ADAL" clId="{6B5E4CC0-74CB-F047-ADDC-42F323ED97F9}" dt="2021-11-27T18:31:20.790" v="349"/>
          <ac:inkMkLst>
            <pc:docMk/>
            <pc:sldMk cId="993930062" sldId="265"/>
            <ac:inkMk id="69" creationId="{CF33861E-A8BD-3141-89C3-43300331ADF1}"/>
          </ac:inkMkLst>
        </pc:inkChg>
        <pc:inkChg chg="add del">
          <ac:chgData name="Ohad Azran" userId="0798ee1d-e8c3-41e6-a7f6-3c0e74c45c61" providerId="ADAL" clId="{6B5E4CC0-74CB-F047-ADDC-42F323ED97F9}" dt="2021-11-27T18:31:20.811" v="353"/>
          <ac:inkMkLst>
            <pc:docMk/>
            <pc:sldMk cId="993930062" sldId="265"/>
            <ac:inkMk id="70" creationId="{E404A015-622B-204E-8E78-188930CEB1FB}"/>
          </ac:inkMkLst>
        </pc:inkChg>
        <pc:inkChg chg="add del">
          <ac:chgData name="Ohad Azran" userId="0798ee1d-e8c3-41e6-a7f6-3c0e74c45c61" providerId="ADAL" clId="{6B5E4CC0-74CB-F047-ADDC-42F323ED97F9}" dt="2021-11-27T18:31:20.760" v="343"/>
          <ac:inkMkLst>
            <pc:docMk/>
            <pc:sldMk cId="993930062" sldId="265"/>
            <ac:inkMk id="71" creationId="{02D5B1F6-58E8-2142-A961-A85780CAFFE5}"/>
          </ac:inkMkLst>
        </pc:inkChg>
        <pc:inkChg chg="add del topLvl">
          <ac:chgData name="Ohad Azran" userId="0798ee1d-e8c3-41e6-a7f6-3c0e74c45c61" providerId="ADAL" clId="{6B5E4CC0-74CB-F047-ADDC-42F323ED97F9}" dt="2021-11-27T18:31:20.890" v="367"/>
          <ac:inkMkLst>
            <pc:docMk/>
            <pc:sldMk cId="993930062" sldId="265"/>
            <ac:inkMk id="72" creationId="{96E6C644-AF80-9048-AAEE-C61805D10B4B}"/>
          </ac:inkMkLst>
        </pc:inkChg>
        <pc:inkChg chg="add del">
          <ac:chgData name="Ohad Azran" userId="0798ee1d-e8c3-41e6-a7f6-3c0e74c45c61" providerId="ADAL" clId="{6B5E4CC0-74CB-F047-ADDC-42F323ED97F9}" dt="2021-11-27T18:31:20.885" v="366"/>
          <ac:inkMkLst>
            <pc:docMk/>
            <pc:sldMk cId="993930062" sldId="265"/>
            <ac:inkMk id="73" creationId="{E89ED108-E1B6-E648-B228-AC2BCC4F054F}"/>
          </ac:inkMkLst>
        </pc:inkChg>
        <pc:inkChg chg="add del topLvl">
          <ac:chgData name="Ohad Azran" userId="0798ee1d-e8c3-41e6-a7f6-3c0e74c45c61" providerId="ADAL" clId="{6B5E4CC0-74CB-F047-ADDC-42F323ED97F9}" dt="2021-11-27T18:31:20.896" v="370"/>
          <ac:inkMkLst>
            <pc:docMk/>
            <pc:sldMk cId="993930062" sldId="265"/>
            <ac:inkMk id="74" creationId="{D99C50CB-FD14-7B44-B32D-66862F912758}"/>
          </ac:inkMkLst>
        </pc:inkChg>
        <pc:inkChg chg="add del">
          <ac:chgData name="Ohad Azran" userId="0798ee1d-e8c3-41e6-a7f6-3c0e74c45c61" providerId="ADAL" clId="{6B5E4CC0-74CB-F047-ADDC-42F323ED97F9}" dt="2021-11-27T18:31:20.637" v="319"/>
          <ac:inkMkLst>
            <pc:docMk/>
            <pc:sldMk cId="993930062" sldId="265"/>
            <ac:inkMk id="75" creationId="{1851E8E5-4253-E34A-B2CE-D29C12EBFD8C}"/>
          </ac:inkMkLst>
        </pc:inkChg>
        <pc:inkChg chg="add del">
          <ac:chgData name="Ohad Azran" userId="0798ee1d-e8c3-41e6-a7f6-3c0e74c45c61" providerId="ADAL" clId="{6B5E4CC0-74CB-F047-ADDC-42F323ED97F9}" dt="2021-11-27T17:36:30.854" v="298"/>
          <ac:inkMkLst>
            <pc:docMk/>
            <pc:sldMk cId="993930062" sldId="265"/>
            <ac:inkMk id="77" creationId="{FBAFCB58-D847-9741-A138-2CFA9A384CDD}"/>
          </ac:inkMkLst>
        </pc:inkChg>
        <pc:inkChg chg="add del topLvl">
          <ac:chgData name="Ohad Azran" userId="0798ee1d-e8c3-41e6-a7f6-3c0e74c45c61" providerId="ADAL" clId="{6B5E4CC0-74CB-F047-ADDC-42F323ED97F9}" dt="2021-11-27T17:36:37.242" v="303"/>
          <ac:inkMkLst>
            <pc:docMk/>
            <pc:sldMk cId="993930062" sldId="265"/>
            <ac:inkMk id="78" creationId="{CFF8C21B-3D3C-1844-AE07-2AA02735949F}"/>
          </ac:inkMkLst>
        </pc:inkChg>
        <pc:inkChg chg="add del topLvl">
          <ac:chgData name="Ohad Azran" userId="0798ee1d-e8c3-41e6-a7f6-3c0e74c45c61" providerId="ADAL" clId="{6B5E4CC0-74CB-F047-ADDC-42F323ED97F9}" dt="2021-11-27T17:36:37.234" v="302"/>
          <ac:inkMkLst>
            <pc:docMk/>
            <pc:sldMk cId="993930062" sldId="265"/>
            <ac:inkMk id="79" creationId="{0EA9EDBB-9DA0-5C4D-9461-95E666E8785B}"/>
          </ac:inkMkLst>
        </pc:inkChg>
        <pc:inkChg chg="add del">
          <ac:chgData name="Ohad Azran" userId="0798ee1d-e8c3-41e6-a7f6-3c0e74c45c61" providerId="ADAL" clId="{6B5E4CC0-74CB-F047-ADDC-42F323ED97F9}" dt="2021-11-27T17:36:48.554" v="305"/>
          <ac:inkMkLst>
            <pc:docMk/>
            <pc:sldMk cId="993930062" sldId="265"/>
            <ac:inkMk id="81" creationId="{BCF1B2A7-75C5-854A-97A2-66057057A57A}"/>
          </ac:inkMkLst>
        </pc:inkChg>
        <pc:inkChg chg="add del">
          <ac:chgData name="Ohad Azran" userId="0798ee1d-e8c3-41e6-a7f6-3c0e74c45c61" providerId="ADAL" clId="{6B5E4CC0-74CB-F047-ADDC-42F323ED97F9}" dt="2021-11-27T17:36:52.471" v="307"/>
          <ac:inkMkLst>
            <pc:docMk/>
            <pc:sldMk cId="993930062" sldId="265"/>
            <ac:inkMk id="82" creationId="{F85058F8-866D-9241-AE33-058D3A580EBB}"/>
          </ac:inkMkLst>
        </pc:inkChg>
      </pc:sldChg>
    </pc:docChg>
  </pc:docChgLst>
  <pc:docChgLst>
    <pc:chgData name="Ohad Azran" userId="0798ee1d-e8c3-41e6-a7f6-3c0e74c45c61" providerId="ADAL" clId="{066486F3-3BC1-49A1-AAA8-078E5892A49C}"/>
    <pc:docChg chg="undo custSel addSld delSld modSld sldOrd">
      <pc:chgData name="Ohad Azran" userId="0798ee1d-e8c3-41e6-a7f6-3c0e74c45c61" providerId="ADAL" clId="{066486F3-3BC1-49A1-AAA8-078E5892A49C}" dt="2021-11-28T00:42:31.140" v="6427"/>
      <pc:docMkLst>
        <pc:docMk/>
      </pc:docMkLst>
      <pc:sldChg chg="del">
        <pc:chgData name="Ohad Azran" userId="0798ee1d-e8c3-41e6-a7f6-3c0e74c45c61" providerId="ADAL" clId="{066486F3-3BC1-49A1-AAA8-078E5892A49C}" dt="2021-11-27T21:30:21.523" v="4927" actId="47"/>
        <pc:sldMkLst>
          <pc:docMk/>
          <pc:sldMk cId="575876583" sldId="256"/>
        </pc:sldMkLst>
      </pc:sldChg>
      <pc:sldChg chg="del">
        <pc:chgData name="Ohad Azran" userId="0798ee1d-e8c3-41e6-a7f6-3c0e74c45c61" providerId="ADAL" clId="{066486F3-3BC1-49A1-AAA8-078E5892A49C}" dt="2021-11-27T21:30:24.924" v="4928" actId="47"/>
        <pc:sldMkLst>
          <pc:docMk/>
          <pc:sldMk cId="1433072006" sldId="257"/>
        </pc:sldMkLst>
      </pc:sldChg>
      <pc:sldChg chg="del">
        <pc:chgData name="Ohad Azran" userId="0798ee1d-e8c3-41e6-a7f6-3c0e74c45c61" providerId="ADAL" clId="{066486F3-3BC1-49A1-AAA8-078E5892A49C}" dt="2021-11-27T21:30:28.816" v="4929" actId="47"/>
        <pc:sldMkLst>
          <pc:docMk/>
          <pc:sldMk cId="3025569370" sldId="258"/>
        </pc:sldMkLst>
      </pc:sldChg>
      <pc:sldChg chg="addSp delSp modSp del mod modClrScheme chgLayout">
        <pc:chgData name="Ohad Azran" userId="0798ee1d-e8c3-41e6-a7f6-3c0e74c45c61" providerId="ADAL" clId="{066486F3-3BC1-49A1-AAA8-078E5892A49C}" dt="2021-11-27T20:22:16.532" v="4001" actId="2696"/>
        <pc:sldMkLst>
          <pc:docMk/>
          <pc:sldMk cId="201089867" sldId="259"/>
        </pc:sldMkLst>
        <pc:spChg chg="add del">
          <ac:chgData name="Ohad Azran" userId="0798ee1d-e8c3-41e6-a7f6-3c0e74c45c61" providerId="ADAL" clId="{066486F3-3BC1-49A1-AAA8-078E5892A49C}" dt="2021-11-25T18:55:20.744" v="1692" actId="478"/>
          <ac:spMkLst>
            <pc:docMk/>
            <pc:sldMk cId="201089867" sldId="259"/>
            <ac:spMk id="7" creationId="{3D146B43-665F-4B01-B5AA-C12CD36D7554}"/>
          </ac:spMkLst>
        </pc:spChg>
        <pc:spChg chg="add del">
          <ac:chgData name="Ohad Azran" userId="0798ee1d-e8c3-41e6-a7f6-3c0e74c45c61" providerId="ADAL" clId="{066486F3-3BC1-49A1-AAA8-078E5892A49C}" dt="2021-11-25T18:55:18.564" v="1691" actId="478"/>
          <ac:spMkLst>
            <pc:docMk/>
            <pc:sldMk cId="201089867" sldId="259"/>
            <ac:spMk id="9" creationId="{5EDDCC14-E180-4AC4-B4A8-C868304CCEE6}"/>
          </ac:spMkLst>
        </pc:spChg>
        <pc:picChg chg="mod modCrop">
          <ac:chgData name="Ohad Azran" userId="0798ee1d-e8c3-41e6-a7f6-3c0e74c45c61" providerId="ADAL" clId="{066486F3-3BC1-49A1-AAA8-078E5892A49C}" dt="2021-11-27T20:21:59.763" v="3999" actId="1076"/>
          <ac:picMkLst>
            <pc:docMk/>
            <pc:sldMk cId="201089867" sldId="259"/>
            <ac:picMk id="5" creationId="{107A8B17-CF34-4C42-BAD7-604347BB528F}"/>
          </ac:picMkLst>
        </pc:picChg>
      </pc:sldChg>
      <pc:sldChg chg="addSp modSp add mod modShow">
        <pc:chgData name="Ohad Azran" userId="0798ee1d-e8c3-41e6-a7f6-3c0e74c45c61" providerId="ADAL" clId="{066486F3-3BC1-49A1-AAA8-078E5892A49C}" dt="2021-11-27T22:31:10.518" v="5262" actId="729"/>
        <pc:sldMkLst>
          <pc:docMk/>
          <pc:sldMk cId="451954212" sldId="259"/>
        </pc:sldMkLst>
        <pc:spChg chg="add mod">
          <ac:chgData name="Ohad Azran" userId="0798ee1d-e8c3-41e6-a7f6-3c0e74c45c61" providerId="ADAL" clId="{066486F3-3BC1-49A1-AAA8-078E5892A49C}" dt="2021-11-27T20:22:29.975" v="4003"/>
          <ac:spMkLst>
            <pc:docMk/>
            <pc:sldMk cId="451954212" sldId="259"/>
            <ac:spMk id="3" creationId="{37D2776B-0B42-4A92-BD2A-920E530BDEB5}"/>
          </ac:spMkLst>
        </pc:spChg>
        <pc:picChg chg="mod">
          <ac:chgData name="Ohad Azran" userId="0798ee1d-e8c3-41e6-a7f6-3c0e74c45c61" providerId="ADAL" clId="{066486F3-3BC1-49A1-AAA8-078E5892A49C}" dt="2021-11-27T20:22:52.448" v="4004" actId="1076"/>
          <ac:picMkLst>
            <pc:docMk/>
            <pc:sldMk cId="451954212" sldId="259"/>
            <ac:picMk id="5" creationId="{107A8B17-CF34-4C42-BAD7-604347BB528F}"/>
          </ac:picMkLst>
        </pc:picChg>
      </pc:sldChg>
      <pc:sldChg chg="delSp del mod">
        <pc:chgData name="Ohad Azran" userId="0798ee1d-e8c3-41e6-a7f6-3c0e74c45c61" providerId="ADAL" clId="{066486F3-3BC1-49A1-AAA8-078E5892A49C}" dt="2021-11-27T22:33:49.468" v="5268" actId="47"/>
        <pc:sldMkLst>
          <pc:docMk/>
          <pc:sldMk cId="3878948413" sldId="260"/>
        </pc:sldMkLst>
        <pc:picChg chg="del">
          <ac:chgData name="Ohad Azran" userId="0798ee1d-e8c3-41e6-a7f6-3c0e74c45c61" providerId="ADAL" clId="{066486F3-3BC1-49A1-AAA8-078E5892A49C}" dt="2021-11-27T22:33:47.842" v="5267" actId="478"/>
          <ac:picMkLst>
            <pc:docMk/>
            <pc:sldMk cId="3878948413" sldId="260"/>
            <ac:picMk id="5" creationId="{BA1B4247-1B4B-44A2-9C75-E5DBC8634013}"/>
          </ac:picMkLst>
        </pc:picChg>
      </pc:sldChg>
      <pc:sldChg chg="addSp delSp modSp new mod ord setBg modClrScheme chgLayout">
        <pc:chgData name="Ohad Azran" userId="0798ee1d-e8c3-41e6-a7f6-3c0e74c45c61" providerId="ADAL" clId="{066486F3-3BC1-49A1-AAA8-078E5892A49C}" dt="2021-11-25T21:49:18.199" v="2182" actId="404"/>
        <pc:sldMkLst>
          <pc:docMk/>
          <pc:sldMk cId="3909221330" sldId="261"/>
        </pc:sldMkLst>
        <pc:spChg chg="del">
          <ac:chgData name="Ohad Azran" userId="0798ee1d-e8c3-41e6-a7f6-3c0e74c45c61" providerId="ADAL" clId="{066486F3-3BC1-49A1-AAA8-078E5892A49C}" dt="2021-11-20T21:52:18.887" v="3" actId="478"/>
          <ac:spMkLst>
            <pc:docMk/>
            <pc:sldMk cId="3909221330" sldId="261"/>
            <ac:spMk id="2" creationId="{E8CD2AE7-D1B0-4C39-ABAE-4A2EB8C96FC9}"/>
          </ac:spMkLst>
        </pc:spChg>
        <pc:spChg chg="del">
          <ac:chgData name="Ohad Azran" userId="0798ee1d-e8c3-41e6-a7f6-3c0e74c45c61" providerId="ADAL" clId="{066486F3-3BC1-49A1-AAA8-078E5892A49C}" dt="2021-11-20T21:52:20.151" v="4" actId="478"/>
          <ac:spMkLst>
            <pc:docMk/>
            <pc:sldMk cId="3909221330" sldId="261"/>
            <ac:spMk id="3" creationId="{71B6F13D-A9BF-4E5C-B59C-B6F40F6AD6CF}"/>
          </ac:spMkLst>
        </pc:spChg>
        <pc:spChg chg="add mo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4" creationId="{8CD6E448-7557-471E-8ADD-3BC282268524}"/>
          </ac:spMkLst>
        </pc:spChg>
        <pc:spChg chg="add del mod">
          <ac:chgData name="Ohad Azran" userId="0798ee1d-e8c3-41e6-a7f6-3c0e74c45c61" providerId="ADAL" clId="{066486F3-3BC1-49A1-AAA8-078E5892A49C}" dt="2021-11-25T21:49:18.199" v="2182" actId="404"/>
          <ac:spMkLst>
            <pc:docMk/>
            <pc:sldMk cId="3909221330" sldId="261"/>
            <ac:spMk id="5" creationId="{5E00A5C0-275A-4A7F-88C8-167665BBD97B}"/>
          </ac:spMkLst>
        </pc:spChg>
        <pc:spChg chg="add del">
          <ac:chgData name="Ohad Azran" userId="0798ee1d-e8c3-41e6-a7f6-3c0e74c45c61" providerId="ADAL" clId="{066486F3-3BC1-49A1-AAA8-078E5892A49C}" dt="2021-11-25T21:24:11.604" v="2003" actId="26606"/>
          <ac:spMkLst>
            <pc:docMk/>
            <pc:sldMk cId="3909221330" sldId="261"/>
            <ac:spMk id="70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1.604" v="2003" actId="26606"/>
          <ac:spMkLst>
            <pc:docMk/>
            <pc:sldMk cId="3909221330" sldId="261"/>
            <ac:spMk id="71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1.604" v="2003" actId="26606"/>
          <ac:spMkLst>
            <pc:docMk/>
            <pc:sldMk cId="3909221330" sldId="261"/>
            <ac:spMk id="73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5T21:24:11.604" v="2003" actId="26606"/>
          <ac:spMkLst>
            <pc:docMk/>
            <pc:sldMk cId="3909221330" sldId="261"/>
            <ac:spMk id="74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1:24:13.023" v="2005" actId="26606"/>
          <ac:spMkLst>
            <pc:docMk/>
            <pc:sldMk cId="3909221330" sldId="261"/>
            <ac:spMk id="77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3.023" v="2005" actId="26606"/>
          <ac:spMkLst>
            <pc:docMk/>
            <pc:sldMk cId="3909221330" sldId="261"/>
            <ac:spMk id="78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3.023" v="2005" actId="26606"/>
          <ac:spMkLst>
            <pc:docMk/>
            <pc:sldMk cId="3909221330" sldId="261"/>
            <ac:spMk id="80" creationId="{CECF0FC6-D57B-48B6-9036-F4FFD91A4B34}"/>
          </ac:spMkLst>
        </pc:spChg>
        <pc:spChg chg="add del">
          <ac:chgData name="Ohad Azran" userId="0798ee1d-e8c3-41e6-a7f6-3c0e74c45c61" providerId="ADAL" clId="{066486F3-3BC1-49A1-AAA8-078E5892A49C}" dt="2021-11-25T21:24:13.023" v="2005" actId="26606"/>
          <ac:spMkLst>
            <pc:docMk/>
            <pc:sldMk cId="3909221330" sldId="261"/>
            <ac:spMk id="81" creationId="{717A211C-5863-4303-AC3D-AEBFDF6D6A4C}"/>
          </ac:spMkLst>
        </pc:spChg>
        <pc:spChg chg="add del">
          <ac:chgData name="Ohad Azran" userId="0798ee1d-e8c3-41e6-a7f6-3c0e74c45c61" providerId="ADAL" clId="{066486F3-3BC1-49A1-AAA8-078E5892A49C}" dt="2021-11-25T21:24:13.023" v="2005" actId="26606"/>
          <ac:spMkLst>
            <pc:docMk/>
            <pc:sldMk cId="3909221330" sldId="261"/>
            <ac:spMk id="82" creationId="{087519CD-2FFF-42E3-BB0C-FEAA828BA5DB}"/>
          </ac:spMkLst>
        </pc:spChg>
        <pc:spChg chg="add del">
          <ac:chgData name="Ohad Azran" userId="0798ee1d-e8c3-41e6-a7f6-3c0e74c45c61" providerId="ADAL" clId="{066486F3-3BC1-49A1-AAA8-078E5892A49C}" dt="2021-11-25T21:24:15.014" v="2007" actId="26606"/>
          <ac:spMkLst>
            <pc:docMk/>
            <pc:sldMk cId="3909221330" sldId="261"/>
            <ac:spMk id="84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5.014" v="2007" actId="26606"/>
          <ac:spMkLst>
            <pc:docMk/>
            <pc:sldMk cId="3909221330" sldId="261"/>
            <ac:spMk id="85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5.014" v="2007" actId="26606"/>
          <ac:spMkLst>
            <pc:docMk/>
            <pc:sldMk cId="3909221330" sldId="261"/>
            <ac:spMk id="87" creationId="{3741B58E-3B65-4A01-A276-975AB2CF8A08}"/>
          </ac:spMkLst>
        </pc:spChg>
        <pc:spChg chg="add del">
          <ac:chgData name="Ohad Azran" userId="0798ee1d-e8c3-41e6-a7f6-3c0e74c45c61" providerId="ADAL" clId="{066486F3-3BC1-49A1-AAA8-078E5892A49C}" dt="2021-11-25T21:24:15.014" v="2007" actId="26606"/>
          <ac:spMkLst>
            <pc:docMk/>
            <pc:sldMk cId="3909221330" sldId="261"/>
            <ac:spMk id="88" creationId="{7AAC67C3-831B-4AB1-A259-DFB839CAFAFC}"/>
          </ac:spMkLst>
        </pc:spChg>
        <pc:spChg chg="add del">
          <ac:chgData name="Ohad Azran" userId="0798ee1d-e8c3-41e6-a7f6-3c0e74c45c61" providerId="ADAL" clId="{066486F3-3BC1-49A1-AAA8-078E5892A49C}" dt="2021-11-25T21:24:15.014" v="2007" actId="26606"/>
          <ac:spMkLst>
            <pc:docMk/>
            <pc:sldMk cId="3909221330" sldId="261"/>
            <ac:spMk id="89" creationId="{054B3F04-9EAC-45C0-B3CE-0387EEA10A0C}"/>
          </ac:spMkLst>
        </pc:spChg>
        <pc:spChg chg="add del">
          <ac:chgData name="Ohad Azran" userId="0798ee1d-e8c3-41e6-a7f6-3c0e74c45c61" providerId="ADAL" clId="{066486F3-3BC1-49A1-AAA8-078E5892A49C}" dt="2021-11-25T21:24:15.621" v="2009" actId="26606"/>
          <ac:spMkLst>
            <pc:docMk/>
            <pc:sldMk cId="3909221330" sldId="261"/>
            <ac:spMk id="91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5.621" v="2009" actId="26606"/>
          <ac:spMkLst>
            <pc:docMk/>
            <pc:sldMk cId="3909221330" sldId="261"/>
            <ac:spMk id="92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5.621" v="2009" actId="26606"/>
          <ac:spMkLst>
            <pc:docMk/>
            <pc:sldMk cId="3909221330" sldId="261"/>
            <ac:spMk id="94" creationId="{CECF0FC6-D57B-48B6-9036-F4FFD91A4B34}"/>
          </ac:spMkLst>
        </pc:spChg>
        <pc:spChg chg="add del">
          <ac:chgData name="Ohad Azran" userId="0798ee1d-e8c3-41e6-a7f6-3c0e74c45c61" providerId="ADAL" clId="{066486F3-3BC1-49A1-AAA8-078E5892A49C}" dt="2021-11-25T21:24:15.621" v="2009" actId="26606"/>
          <ac:spMkLst>
            <pc:docMk/>
            <pc:sldMk cId="3909221330" sldId="261"/>
            <ac:spMk id="95" creationId="{717A211C-5863-4303-AC3D-AEBFDF6D6A4C}"/>
          </ac:spMkLst>
        </pc:spChg>
        <pc:spChg chg="add del">
          <ac:chgData name="Ohad Azran" userId="0798ee1d-e8c3-41e6-a7f6-3c0e74c45c61" providerId="ADAL" clId="{066486F3-3BC1-49A1-AAA8-078E5892A49C}" dt="2021-11-25T21:24:15.621" v="2009" actId="26606"/>
          <ac:spMkLst>
            <pc:docMk/>
            <pc:sldMk cId="3909221330" sldId="261"/>
            <ac:spMk id="96" creationId="{087519CD-2FFF-42E3-BB0C-FEAA828BA5DB}"/>
          </ac:spMkLst>
        </pc:spChg>
        <pc:spChg chg="add del">
          <ac:chgData name="Ohad Azran" userId="0798ee1d-e8c3-41e6-a7f6-3c0e74c45c61" providerId="ADAL" clId="{066486F3-3BC1-49A1-AAA8-078E5892A49C}" dt="2021-11-25T21:24:16.555" v="2011" actId="26606"/>
          <ac:spMkLst>
            <pc:docMk/>
            <pc:sldMk cId="3909221330" sldId="261"/>
            <ac:spMk id="98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6.555" v="2011" actId="26606"/>
          <ac:spMkLst>
            <pc:docMk/>
            <pc:sldMk cId="3909221330" sldId="261"/>
            <ac:spMk id="99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6.555" v="2011" actId="26606"/>
          <ac:spMkLst>
            <pc:docMk/>
            <pc:sldMk cId="3909221330" sldId="261"/>
            <ac:spMk id="101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5T21:24:16.555" v="2011" actId="26606"/>
          <ac:spMkLst>
            <pc:docMk/>
            <pc:sldMk cId="3909221330" sldId="261"/>
            <ac:spMk id="102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1:24:17.713" v="2013" actId="26606"/>
          <ac:spMkLst>
            <pc:docMk/>
            <pc:sldMk cId="3909221330" sldId="261"/>
            <ac:spMk id="105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17.713" v="2013" actId="26606"/>
          <ac:spMkLst>
            <pc:docMk/>
            <pc:sldMk cId="3909221330" sldId="261"/>
            <ac:spMk id="106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17.713" v="2013" actId="26606"/>
          <ac:spMkLst>
            <pc:docMk/>
            <pc:sldMk cId="3909221330" sldId="261"/>
            <ac:spMk id="108" creationId="{C843AFC8-D8D0-4784-B08C-6324FA88E6DD}"/>
          </ac:spMkLst>
        </pc:spChg>
        <pc:spChg chg="add del">
          <ac:chgData name="Ohad Azran" userId="0798ee1d-e8c3-41e6-a7f6-3c0e74c45c61" providerId="ADAL" clId="{066486F3-3BC1-49A1-AAA8-078E5892A49C}" dt="2021-11-25T21:24:17.713" v="2013" actId="26606"/>
          <ac:spMkLst>
            <pc:docMk/>
            <pc:sldMk cId="3909221330" sldId="261"/>
            <ac:spMk id="109" creationId="{F8E828FC-05B4-4BA4-92D3-3DF79D42D88E}"/>
          </ac:spMkLst>
        </pc:spChg>
        <pc:spChg chg="add del">
          <ac:chgData name="Ohad Azran" userId="0798ee1d-e8c3-41e6-a7f6-3c0e74c45c61" providerId="ADAL" clId="{066486F3-3BC1-49A1-AAA8-078E5892A49C}" dt="2021-11-25T21:24:17.713" v="2013" actId="26606"/>
          <ac:spMkLst>
            <pc:docMk/>
            <pc:sldMk cId="3909221330" sldId="261"/>
            <ac:spMk id="110" creationId="{854B1A56-8AFB-4D4F-8D98-1E832D6FFE67}"/>
          </ac:spMkLst>
        </pc:spChg>
        <pc:spChg chg="add del">
          <ac:chgData name="Ohad Azran" userId="0798ee1d-e8c3-41e6-a7f6-3c0e74c45c61" providerId="ADAL" clId="{066486F3-3BC1-49A1-AAA8-078E5892A49C}" dt="2021-11-25T21:24:24.474" v="2015" actId="26606"/>
          <ac:spMkLst>
            <pc:docMk/>
            <pc:sldMk cId="3909221330" sldId="261"/>
            <ac:spMk id="112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24.474" v="2015" actId="26606"/>
          <ac:spMkLst>
            <pc:docMk/>
            <pc:sldMk cId="3909221330" sldId="261"/>
            <ac:spMk id="113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24.474" v="2015" actId="26606"/>
          <ac:spMkLst>
            <pc:docMk/>
            <pc:sldMk cId="3909221330" sldId="261"/>
            <ac:spMk id="115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5T21:24:24.474" v="2015" actId="26606"/>
          <ac:spMkLst>
            <pc:docMk/>
            <pc:sldMk cId="3909221330" sldId="261"/>
            <ac:spMk id="116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1:24:24.856" v="2017" actId="26606"/>
          <ac:spMkLst>
            <pc:docMk/>
            <pc:sldMk cId="3909221330" sldId="261"/>
            <ac:spMk id="119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24.856" v="2017" actId="26606"/>
          <ac:spMkLst>
            <pc:docMk/>
            <pc:sldMk cId="3909221330" sldId="261"/>
            <ac:spMk id="120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24.856" v="2017" actId="26606"/>
          <ac:spMkLst>
            <pc:docMk/>
            <pc:sldMk cId="3909221330" sldId="261"/>
            <ac:spMk id="122" creationId="{C843AFC8-D8D0-4784-B08C-6324FA88E6DD}"/>
          </ac:spMkLst>
        </pc:spChg>
        <pc:spChg chg="add del">
          <ac:chgData name="Ohad Azran" userId="0798ee1d-e8c3-41e6-a7f6-3c0e74c45c61" providerId="ADAL" clId="{066486F3-3BC1-49A1-AAA8-078E5892A49C}" dt="2021-11-25T21:24:24.856" v="2017" actId="26606"/>
          <ac:spMkLst>
            <pc:docMk/>
            <pc:sldMk cId="3909221330" sldId="261"/>
            <ac:spMk id="123" creationId="{F8E828FC-05B4-4BA4-92D3-3DF79D42D88E}"/>
          </ac:spMkLst>
        </pc:spChg>
        <pc:spChg chg="add del">
          <ac:chgData name="Ohad Azran" userId="0798ee1d-e8c3-41e6-a7f6-3c0e74c45c61" providerId="ADAL" clId="{066486F3-3BC1-49A1-AAA8-078E5892A49C}" dt="2021-11-25T21:24:24.856" v="2017" actId="26606"/>
          <ac:spMkLst>
            <pc:docMk/>
            <pc:sldMk cId="3909221330" sldId="261"/>
            <ac:spMk id="124" creationId="{854B1A56-8AFB-4D4F-8D98-1E832D6FFE67}"/>
          </ac:spMkLst>
        </pc:spChg>
        <pc:spChg chg="add del">
          <ac:chgData name="Ohad Azran" userId="0798ee1d-e8c3-41e6-a7f6-3c0e74c45c61" providerId="ADAL" clId="{066486F3-3BC1-49A1-AAA8-078E5892A49C}" dt="2021-11-25T21:24:25.286" v="2019" actId="26606"/>
          <ac:spMkLst>
            <pc:docMk/>
            <pc:sldMk cId="3909221330" sldId="261"/>
            <ac:spMk id="126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25.286" v="2019" actId="26606"/>
          <ac:spMkLst>
            <pc:docMk/>
            <pc:sldMk cId="3909221330" sldId="261"/>
            <ac:spMk id="127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25.286" v="2019" actId="26606"/>
          <ac:spMkLst>
            <pc:docMk/>
            <pc:sldMk cId="3909221330" sldId="261"/>
            <ac:spMk id="129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5T21:24:25.286" v="2019" actId="26606"/>
          <ac:spMkLst>
            <pc:docMk/>
            <pc:sldMk cId="3909221330" sldId="261"/>
            <ac:spMk id="130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1:24:25.835" v="2021" actId="26606"/>
          <ac:spMkLst>
            <pc:docMk/>
            <pc:sldMk cId="3909221330" sldId="261"/>
            <ac:spMk id="133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25.835" v="2021" actId="26606"/>
          <ac:spMkLst>
            <pc:docMk/>
            <pc:sldMk cId="3909221330" sldId="261"/>
            <ac:spMk id="134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25.835" v="2021" actId="26606"/>
          <ac:spMkLst>
            <pc:docMk/>
            <pc:sldMk cId="3909221330" sldId="261"/>
            <ac:spMk id="136" creationId="{CECF0FC6-D57B-48B6-9036-F4FFD91A4B34}"/>
          </ac:spMkLst>
        </pc:spChg>
        <pc:spChg chg="add del">
          <ac:chgData name="Ohad Azran" userId="0798ee1d-e8c3-41e6-a7f6-3c0e74c45c61" providerId="ADAL" clId="{066486F3-3BC1-49A1-AAA8-078E5892A49C}" dt="2021-11-25T21:24:25.835" v="2021" actId="26606"/>
          <ac:spMkLst>
            <pc:docMk/>
            <pc:sldMk cId="3909221330" sldId="261"/>
            <ac:spMk id="137" creationId="{717A211C-5863-4303-AC3D-AEBFDF6D6A4C}"/>
          </ac:spMkLst>
        </pc:spChg>
        <pc:spChg chg="add del">
          <ac:chgData name="Ohad Azran" userId="0798ee1d-e8c3-41e6-a7f6-3c0e74c45c61" providerId="ADAL" clId="{066486F3-3BC1-49A1-AAA8-078E5892A49C}" dt="2021-11-25T21:24:25.835" v="2021" actId="26606"/>
          <ac:spMkLst>
            <pc:docMk/>
            <pc:sldMk cId="3909221330" sldId="261"/>
            <ac:spMk id="138" creationId="{087519CD-2FFF-42E3-BB0C-FEAA828BA5DB}"/>
          </ac:spMkLst>
        </pc:spChg>
        <pc:spChg chg="add del">
          <ac:chgData name="Ohad Azran" userId="0798ee1d-e8c3-41e6-a7f6-3c0e74c45c61" providerId="ADAL" clId="{066486F3-3BC1-49A1-AAA8-078E5892A49C}" dt="2021-11-25T21:24:26.883" v="2023" actId="26606"/>
          <ac:spMkLst>
            <pc:docMk/>
            <pc:sldMk cId="3909221330" sldId="261"/>
            <ac:spMk id="140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24:26.883" v="2023" actId="26606"/>
          <ac:spMkLst>
            <pc:docMk/>
            <pc:sldMk cId="3909221330" sldId="261"/>
            <ac:spMk id="141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24:26.883" v="2023" actId="26606"/>
          <ac:spMkLst>
            <pc:docMk/>
            <pc:sldMk cId="3909221330" sldId="261"/>
            <ac:spMk id="143" creationId="{3741B58E-3B65-4A01-A276-975AB2CF8A08}"/>
          </ac:spMkLst>
        </pc:spChg>
        <pc:spChg chg="add del">
          <ac:chgData name="Ohad Azran" userId="0798ee1d-e8c3-41e6-a7f6-3c0e74c45c61" providerId="ADAL" clId="{066486F3-3BC1-49A1-AAA8-078E5892A49C}" dt="2021-11-25T21:24:26.883" v="2023" actId="26606"/>
          <ac:spMkLst>
            <pc:docMk/>
            <pc:sldMk cId="3909221330" sldId="261"/>
            <ac:spMk id="144" creationId="{7AAC67C3-831B-4AB1-A259-DFB839CAFAFC}"/>
          </ac:spMkLst>
        </pc:spChg>
        <pc:spChg chg="add del">
          <ac:chgData name="Ohad Azran" userId="0798ee1d-e8c3-41e6-a7f6-3c0e74c45c61" providerId="ADAL" clId="{066486F3-3BC1-49A1-AAA8-078E5892A49C}" dt="2021-11-25T21:24:26.883" v="2023" actId="26606"/>
          <ac:spMkLst>
            <pc:docMk/>
            <pc:sldMk cId="3909221330" sldId="261"/>
            <ac:spMk id="145" creationId="{054B3F04-9EAC-45C0-B3CE-0387EEA10A0C}"/>
          </ac:spMkLst>
        </pc:spChg>
        <pc:spChg chg="ad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147" creationId="{DE1F88EA-5B85-4782-9A95-9C738F48EC17}"/>
          </ac:spMkLst>
        </pc:spChg>
        <pc:spChg chg="ad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148" creationId="{E9A9E663-1F8A-406B-B295-B1EF8596D1D5}"/>
          </ac:spMkLst>
        </pc:spChg>
        <pc:spChg chg="ad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150" creationId="{CECF0FC6-D57B-48B6-9036-F4FFD91A4B34}"/>
          </ac:spMkLst>
        </pc:spChg>
        <pc:spChg chg="ad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151" creationId="{717A211C-5863-4303-AC3D-AEBFDF6D6A4C}"/>
          </ac:spMkLst>
        </pc:spChg>
        <pc:spChg chg="add">
          <ac:chgData name="Ohad Azran" userId="0798ee1d-e8c3-41e6-a7f6-3c0e74c45c61" providerId="ADAL" clId="{066486F3-3BC1-49A1-AAA8-078E5892A49C}" dt="2021-11-25T21:24:26.899" v="2024" actId="26606"/>
          <ac:spMkLst>
            <pc:docMk/>
            <pc:sldMk cId="3909221330" sldId="261"/>
            <ac:spMk id="152" creationId="{087519CD-2FFF-42E3-BB0C-FEAA828BA5DB}"/>
          </ac:spMkLst>
        </pc:spChg>
        <pc:grpChg chg="del">
          <ac:chgData name="Ohad Azran" userId="0798ee1d-e8c3-41e6-a7f6-3c0e74c45c61" providerId="ADAL" clId="{066486F3-3BC1-49A1-AAA8-078E5892A49C}" dt="2021-11-25T21:19:16.520" v="1928" actId="478"/>
          <ac:grpSpMkLst>
            <pc:docMk/>
            <pc:sldMk cId="3909221330" sldId="261"/>
            <ac:grpSpMk id="12" creationId="{19E136AD-EC82-7546-982F-0999DEF7C7F5}"/>
          </ac:grpSpMkLst>
        </pc:grpChg>
        <pc:grpChg chg="del">
          <ac:chgData name="Ohad Azran" userId="0798ee1d-e8c3-41e6-a7f6-3c0e74c45c61" providerId="ADAL" clId="{066486F3-3BC1-49A1-AAA8-078E5892A49C}" dt="2021-11-25T21:19:14.585" v="1927" actId="478"/>
          <ac:grpSpMkLst>
            <pc:docMk/>
            <pc:sldMk cId="3909221330" sldId="261"/>
            <ac:grpSpMk id="18" creationId="{9DEAF9B2-8633-EE4A-ABFD-670055DF5586}"/>
          </ac:grpSpMkLst>
        </pc:grpChg>
        <pc:grpChg chg="del">
          <ac:chgData name="Ohad Azran" userId="0798ee1d-e8c3-41e6-a7f6-3c0e74c45c61" providerId="ADAL" clId="{066486F3-3BC1-49A1-AAA8-078E5892A49C}" dt="2021-11-25T21:19:06.891" v="1923" actId="478"/>
          <ac:grpSpMkLst>
            <pc:docMk/>
            <pc:sldMk cId="3909221330" sldId="261"/>
            <ac:grpSpMk id="20" creationId="{FF31893D-504D-E24A-865C-CA8799DA2AAF}"/>
          </ac:grpSpMkLst>
        </pc:grpChg>
        <pc:grpChg chg="del">
          <ac:chgData name="Ohad Azran" userId="0798ee1d-e8c3-41e6-a7f6-3c0e74c45c61" providerId="ADAL" clId="{066486F3-3BC1-49A1-AAA8-078E5892A49C}" dt="2021-11-25T21:19:14.585" v="1927" actId="478"/>
          <ac:grpSpMkLst>
            <pc:docMk/>
            <pc:sldMk cId="3909221330" sldId="261"/>
            <ac:grpSpMk id="25" creationId="{57AC8895-DD47-8D45-AF4C-49C53C9F1933}"/>
          </ac:grpSpMkLst>
        </pc:grpChg>
        <pc:grpChg chg="del">
          <ac:chgData name="Ohad Azran" userId="0798ee1d-e8c3-41e6-a7f6-3c0e74c45c61" providerId="ADAL" clId="{066486F3-3BC1-49A1-AAA8-078E5892A49C}" dt="2021-11-25T21:19:16.520" v="1928" actId="478"/>
          <ac:grpSpMkLst>
            <pc:docMk/>
            <pc:sldMk cId="3909221330" sldId="261"/>
            <ac:grpSpMk id="33" creationId="{8CEF70FF-146D-0C4C-B229-E559B8EBB889}"/>
          </ac:grpSpMkLst>
        </pc:grpChg>
        <pc:grpChg chg="del">
          <ac:chgData name="Ohad Azran" userId="0798ee1d-e8c3-41e6-a7f6-3c0e74c45c61" providerId="ADAL" clId="{066486F3-3BC1-49A1-AAA8-078E5892A49C}" dt="2021-11-25T21:19:14.585" v="1927" actId="478"/>
          <ac:grpSpMkLst>
            <pc:docMk/>
            <pc:sldMk cId="3909221330" sldId="261"/>
            <ac:grpSpMk id="57" creationId="{67C5C4AE-5E39-5B45-9060-6BB804BBDFE4}"/>
          </ac:grpSpMkLst>
        </pc:grpChg>
        <pc:grpChg chg="del">
          <ac:chgData name="Ohad Azran" userId="0798ee1d-e8c3-41e6-a7f6-3c0e74c45c61" providerId="ADAL" clId="{066486F3-3BC1-49A1-AAA8-078E5892A49C}" dt="2021-11-25T21:19:14.585" v="1927" actId="478"/>
          <ac:grpSpMkLst>
            <pc:docMk/>
            <pc:sldMk cId="3909221330" sldId="261"/>
            <ac:grpSpMk id="58" creationId="{745DA4CC-AE2A-834C-9198-4815454CDA50}"/>
          </ac:grpSpMkLst>
        </pc:grpChg>
        <pc:grpChg chg="del">
          <ac:chgData name="Ohad Azran" userId="0798ee1d-e8c3-41e6-a7f6-3c0e74c45c61" providerId="ADAL" clId="{066486F3-3BC1-49A1-AAA8-078E5892A49C}" dt="2021-11-25T21:19:14.585" v="1927" actId="478"/>
          <ac:grpSpMkLst>
            <pc:docMk/>
            <pc:sldMk cId="3909221330" sldId="261"/>
            <ac:grpSpMk id="61" creationId="{5A595540-7314-6045-B338-F1BE471904B2}"/>
          </ac:grpSpMkLst>
        </pc:grpChg>
        <pc:inkChg chg="del">
          <ac:chgData name="Ohad Azran" userId="0798ee1d-e8c3-41e6-a7f6-3c0e74c45c61" providerId="ADAL" clId="{066486F3-3BC1-49A1-AAA8-078E5892A49C}" dt="2021-11-25T21:19:11.399" v="1926" actId="478"/>
          <ac:inkMkLst>
            <pc:docMk/>
            <pc:sldMk cId="3909221330" sldId="261"/>
            <ac:inkMk id="2" creationId="{B5130109-68B0-A94C-AE25-A12F54E2CDD0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4" creationId="{878B4688-0D4B-A549-B391-1E488B69A8F5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5" creationId="{3124D785-CBA0-C841-8D65-5FFEC8312144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6" creationId="{2E2BD417-A52B-C248-AA89-98D30B67B213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7" creationId="{7C551630-D0CA-4748-8477-67C35DDE0BBC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8" creationId="{E7C9E516-A62D-9149-BB7E-7A7BAB47D9B2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39" creationId="{3C7EE0F3-C29E-CC45-93DA-8A4802518A00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40" creationId="{6BDF0D5F-2AFE-B84D-BA7E-2BF663DFFD28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41" creationId="{8C458924-3555-214F-8246-F5517B7448D9}"/>
          </ac:inkMkLst>
        </pc:inkChg>
        <pc:inkChg chg="del">
          <ac:chgData name="Ohad Azran" userId="0798ee1d-e8c3-41e6-a7f6-3c0e74c45c61" providerId="ADAL" clId="{066486F3-3BC1-49A1-AAA8-078E5892A49C}" dt="2021-11-25T21:19:14.585" v="1927" actId="478"/>
          <ac:inkMkLst>
            <pc:docMk/>
            <pc:sldMk cId="3909221330" sldId="261"/>
            <ac:inkMk id="42" creationId="{B37069B5-B154-4B46-BAA1-5595D6FE393A}"/>
          </ac:inkMkLst>
        </pc:inkChg>
        <pc:cxnChg chg="add del">
          <ac:chgData name="Ohad Azran" userId="0798ee1d-e8c3-41e6-a7f6-3c0e74c45c61" providerId="ADAL" clId="{066486F3-3BC1-49A1-AAA8-078E5892A49C}" dt="2021-11-25T21:24:11.604" v="2003" actId="26606"/>
          <ac:cxnSpMkLst>
            <pc:docMk/>
            <pc:sldMk cId="3909221330" sldId="261"/>
            <ac:cxnSpMk id="72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11.604" v="2003" actId="26606"/>
          <ac:cxnSpMkLst>
            <pc:docMk/>
            <pc:sldMk cId="3909221330" sldId="261"/>
            <ac:cxnSpMk id="75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5T21:24:13.023" v="2005" actId="26606"/>
          <ac:cxnSpMkLst>
            <pc:docMk/>
            <pc:sldMk cId="3909221330" sldId="261"/>
            <ac:cxnSpMk id="79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15.014" v="2007" actId="26606"/>
          <ac:cxnSpMkLst>
            <pc:docMk/>
            <pc:sldMk cId="3909221330" sldId="261"/>
            <ac:cxnSpMk id="86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15.621" v="2009" actId="26606"/>
          <ac:cxnSpMkLst>
            <pc:docMk/>
            <pc:sldMk cId="3909221330" sldId="261"/>
            <ac:cxnSpMk id="93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16.555" v="2011" actId="26606"/>
          <ac:cxnSpMkLst>
            <pc:docMk/>
            <pc:sldMk cId="3909221330" sldId="261"/>
            <ac:cxnSpMk id="100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16.555" v="2011" actId="26606"/>
          <ac:cxnSpMkLst>
            <pc:docMk/>
            <pc:sldMk cId="3909221330" sldId="261"/>
            <ac:cxnSpMk id="103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5T21:24:17.713" v="2013" actId="26606"/>
          <ac:cxnSpMkLst>
            <pc:docMk/>
            <pc:sldMk cId="3909221330" sldId="261"/>
            <ac:cxnSpMk id="107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24.474" v="2015" actId="26606"/>
          <ac:cxnSpMkLst>
            <pc:docMk/>
            <pc:sldMk cId="3909221330" sldId="261"/>
            <ac:cxnSpMk id="114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24.474" v="2015" actId="26606"/>
          <ac:cxnSpMkLst>
            <pc:docMk/>
            <pc:sldMk cId="3909221330" sldId="261"/>
            <ac:cxnSpMk id="117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5T21:24:24.856" v="2017" actId="26606"/>
          <ac:cxnSpMkLst>
            <pc:docMk/>
            <pc:sldMk cId="3909221330" sldId="261"/>
            <ac:cxnSpMk id="121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25.286" v="2019" actId="26606"/>
          <ac:cxnSpMkLst>
            <pc:docMk/>
            <pc:sldMk cId="3909221330" sldId="261"/>
            <ac:cxnSpMk id="128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25.286" v="2019" actId="26606"/>
          <ac:cxnSpMkLst>
            <pc:docMk/>
            <pc:sldMk cId="3909221330" sldId="261"/>
            <ac:cxnSpMk id="131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5T21:24:25.835" v="2021" actId="26606"/>
          <ac:cxnSpMkLst>
            <pc:docMk/>
            <pc:sldMk cId="3909221330" sldId="261"/>
            <ac:cxnSpMk id="135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24:26.883" v="2023" actId="26606"/>
          <ac:cxnSpMkLst>
            <pc:docMk/>
            <pc:sldMk cId="3909221330" sldId="261"/>
            <ac:cxnSpMk id="142" creationId="{EC97561C-9294-4114-A5D6-9CF6CF68AC74}"/>
          </ac:cxnSpMkLst>
        </pc:cxnChg>
        <pc:cxnChg chg="add">
          <ac:chgData name="Ohad Azran" userId="0798ee1d-e8c3-41e6-a7f6-3c0e74c45c61" providerId="ADAL" clId="{066486F3-3BC1-49A1-AAA8-078E5892A49C}" dt="2021-11-25T21:24:26.899" v="2024" actId="26606"/>
          <ac:cxnSpMkLst>
            <pc:docMk/>
            <pc:sldMk cId="3909221330" sldId="261"/>
            <ac:cxnSpMk id="149" creationId="{EC97561C-9294-4114-A5D6-9CF6CF68AC74}"/>
          </ac:cxnSpMkLst>
        </pc:cxnChg>
      </pc:sldChg>
      <pc:sldChg chg="addSp delSp modSp add mod ord modNotesTx">
        <pc:chgData name="Ohad Azran" userId="0798ee1d-e8c3-41e6-a7f6-3c0e74c45c61" providerId="ADAL" clId="{066486F3-3BC1-49A1-AAA8-078E5892A49C}" dt="2021-11-27T22:43:38.597" v="5279" actId="22"/>
        <pc:sldMkLst>
          <pc:docMk/>
          <pc:sldMk cId="2643513908" sldId="262"/>
        </pc:sldMkLst>
        <pc:spChg chg="mod">
          <ac:chgData name="Ohad Azran" userId="0798ee1d-e8c3-41e6-a7f6-3c0e74c45c61" providerId="ADAL" clId="{066486F3-3BC1-49A1-AAA8-078E5892A49C}" dt="2021-11-22T21:40:19.518" v="829" actId="20577"/>
          <ac:spMkLst>
            <pc:docMk/>
            <pc:sldMk cId="2643513908" sldId="262"/>
            <ac:spMk id="4" creationId="{8CD6E448-7557-471E-8ADD-3BC282268524}"/>
          </ac:spMkLst>
        </pc:spChg>
        <pc:spChg chg="del mod">
          <ac:chgData name="Ohad Azran" userId="0798ee1d-e8c3-41e6-a7f6-3c0e74c45c61" providerId="ADAL" clId="{066486F3-3BC1-49A1-AAA8-078E5892A49C}" dt="2021-11-22T21:40:23.570" v="830" actId="478"/>
          <ac:spMkLst>
            <pc:docMk/>
            <pc:sldMk cId="2643513908" sldId="262"/>
            <ac:spMk id="5" creationId="{5E00A5C0-275A-4A7F-88C8-167665BBD97B}"/>
          </ac:spMkLst>
        </pc:spChg>
        <pc:spChg chg="add del">
          <ac:chgData name="Ohad Azran" userId="0798ee1d-e8c3-41e6-a7f6-3c0e74c45c61" providerId="ADAL" clId="{066486F3-3BC1-49A1-AAA8-078E5892A49C}" dt="2021-11-25T22:36:43.573" v="2649" actId="22"/>
          <ac:spMkLst>
            <pc:docMk/>
            <pc:sldMk cId="2643513908" sldId="262"/>
            <ac:spMk id="65" creationId="{98E2DCE4-94B2-446A-BD9A-B703EB3AD0C5}"/>
          </ac:spMkLst>
        </pc:spChg>
        <pc:spChg chg="add del">
          <ac:chgData name="Ohad Azran" userId="0798ee1d-e8c3-41e6-a7f6-3c0e74c45c61" providerId="ADAL" clId="{066486F3-3BC1-49A1-AAA8-078E5892A49C}" dt="2021-11-27T22:43:38.597" v="5279" actId="22"/>
          <ac:spMkLst>
            <pc:docMk/>
            <pc:sldMk cId="2643513908" sldId="262"/>
            <ac:spMk id="67" creationId="{7E844750-75EF-498F-A682-6E9139340A6F}"/>
          </ac:spMkLst>
        </pc:s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12" creationId="{19E136AD-EC82-7546-982F-0999DEF7C7F5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18" creationId="{9DEAF9B2-8633-EE4A-ABFD-670055DF5586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20" creationId="{FF31893D-504D-E24A-865C-CA8799DA2AAF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25" creationId="{57AC8895-DD47-8D45-AF4C-49C53C9F1933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33" creationId="{8CEF70FF-146D-0C4C-B229-E559B8EBB889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57" creationId="{67C5C4AE-5E39-5B45-9060-6BB804BBDFE4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58" creationId="{745DA4CC-AE2A-834C-9198-4815454CDA50}"/>
          </ac:grpSpMkLst>
        </pc:grpChg>
        <pc:grpChg chg="del">
          <ac:chgData name="Ohad Azran" userId="0798ee1d-e8c3-41e6-a7f6-3c0e74c45c61" providerId="ADAL" clId="{066486F3-3BC1-49A1-AAA8-078E5892A49C}" dt="2021-11-20T21:57:52.742" v="89" actId="478"/>
          <ac:grpSpMkLst>
            <pc:docMk/>
            <pc:sldMk cId="2643513908" sldId="262"/>
            <ac:grpSpMk id="61" creationId="{5A595540-7314-6045-B338-F1BE471904B2}"/>
          </ac:grpSpMkLst>
        </pc:grpChg>
        <pc:picChg chg="add mod modCrop">
          <ac:chgData name="Ohad Azran" userId="0798ee1d-e8c3-41e6-a7f6-3c0e74c45c61" providerId="ADAL" clId="{066486F3-3BC1-49A1-AAA8-078E5892A49C}" dt="2021-11-25T22:32:48.429" v="2647" actId="14100"/>
          <ac:picMkLst>
            <pc:docMk/>
            <pc:sldMk cId="2643513908" sldId="262"/>
            <ac:picMk id="47" creationId="{850C505B-80E8-4F21-8718-54C63F3DFE90}"/>
          </ac:picMkLst>
        </pc:picChg>
        <pc:picChg chg="add mod">
          <ac:chgData name="Ohad Azran" userId="0798ee1d-e8c3-41e6-a7f6-3c0e74c45c61" providerId="ADAL" clId="{066486F3-3BC1-49A1-AAA8-078E5892A49C}" dt="2021-11-22T21:40:54.009" v="836" actId="14100"/>
          <ac:picMkLst>
            <pc:docMk/>
            <pc:sldMk cId="2643513908" sldId="262"/>
            <ac:picMk id="49" creationId="{6F3F37DC-A383-4DDE-8E1E-BF86BE31A577}"/>
          </ac:picMkLst>
        </pc:picChg>
        <pc:inkChg chg="del">
          <ac:chgData name="Ohad Azran" userId="0798ee1d-e8c3-41e6-a7f6-3c0e74c45c61" providerId="ADAL" clId="{066486F3-3BC1-49A1-AAA8-078E5892A49C}" dt="2021-11-20T21:57:46.649" v="86" actId="478"/>
          <ac:inkMkLst>
            <pc:docMk/>
            <pc:sldMk cId="2643513908" sldId="262"/>
            <ac:inkMk id="2" creationId="{B5130109-68B0-A94C-AE25-A12F54E2CDD0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4" creationId="{878B4688-0D4B-A549-B391-1E488B69A8F5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5" creationId="{3124D785-CBA0-C841-8D65-5FFEC8312144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6" creationId="{2E2BD417-A52B-C248-AA89-98D30B67B213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7" creationId="{7C551630-D0CA-4748-8477-67C35DDE0BBC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8" creationId="{E7C9E516-A62D-9149-BB7E-7A7BAB47D9B2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39" creationId="{3C7EE0F3-C29E-CC45-93DA-8A4802518A00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40" creationId="{6BDF0D5F-2AFE-B84D-BA7E-2BF663DFFD28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41" creationId="{8C458924-3555-214F-8246-F5517B7448D9}"/>
          </ac:inkMkLst>
        </pc:inkChg>
        <pc:inkChg chg="del">
          <ac:chgData name="Ohad Azran" userId="0798ee1d-e8c3-41e6-a7f6-3c0e74c45c61" providerId="ADAL" clId="{066486F3-3BC1-49A1-AAA8-078E5892A49C}" dt="2021-11-20T21:57:52.742" v="89" actId="478"/>
          <ac:inkMkLst>
            <pc:docMk/>
            <pc:sldMk cId="2643513908" sldId="262"/>
            <ac:inkMk id="42" creationId="{B37069B5-B154-4B46-BAA1-5595D6FE393A}"/>
          </ac:inkMkLst>
        </pc:inkChg>
        <pc:cxnChg chg="add del mod">
          <ac:chgData name="Ohad Azran" userId="0798ee1d-e8c3-41e6-a7f6-3c0e74c45c61" providerId="ADAL" clId="{066486F3-3BC1-49A1-AAA8-078E5892A49C}" dt="2021-11-23T16:07:51.638" v="1577" actId="478"/>
          <ac:cxnSpMkLst>
            <pc:docMk/>
            <pc:sldMk cId="2643513908" sldId="262"/>
            <ac:cxnSpMk id="62" creationId="{716D0935-0FD5-4BF6-8F2F-22F75A3EA43A}"/>
          </ac:cxnSpMkLst>
        </pc:cxnChg>
      </pc:sldChg>
      <pc:sldChg chg="addSp modSp new del mod">
        <pc:chgData name="Ohad Azran" userId="0798ee1d-e8c3-41e6-a7f6-3c0e74c45c61" providerId="ADAL" clId="{066486F3-3BC1-49A1-AAA8-078E5892A49C}" dt="2021-11-27T23:25:05.427" v="5629" actId="47"/>
        <pc:sldMkLst>
          <pc:docMk/>
          <pc:sldMk cId="3535941064" sldId="263"/>
        </pc:sldMkLst>
        <pc:spChg chg="add mod">
          <ac:chgData name="Ohad Azran" userId="0798ee1d-e8c3-41e6-a7f6-3c0e74c45c61" providerId="ADAL" clId="{066486F3-3BC1-49A1-AAA8-078E5892A49C}" dt="2021-11-21T13:43:10.303" v="153"/>
          <ac:spMkLst>
            <pc:docMk/>
            <pc:sldMk cId="3535941064" sldId="263"/>
            <ac:spMk id="4" creationId="{ADEB04C0-452B-4AB6-B9CC-2CAECDD85930}"/>
          </ac:spMkLst>
        </pc:spChg>
        <pc:picChg chg="add mod">
          <ac:chgData name="Ohad Azran" userId="0798ee1d-e8c3-41e6-a7f6-3c0e74c45c61" providerId="ADAL" clId="{066486F3-3BC1-49A1-AAA8-078E5892A49C}" dt="2021-11-21T13:43:39.122" v="159" actId="1076"/>
          <ac:picMkLst>
            <pc:docMk/>
            <pc:sldMk cId="3535941064" sldId="263"/>
            <ac:picMk id="3" creationId="{00C6C271-FEA4-42F7-91D6-0FA765364C80}"/>
          </ac:picMkLst>
        </pc:picChg>
      </pc:sldChg>
      <pc:sldChg chg="addSp delSp modSp add del mod setBg">
        <pc:chgData name="Ohad Azran" userId="0798ee1d-e8c3-41e6-a7f6-3c0e74c45c61" providerId="ADAL" clId="{066486F3-3BC1-49A1-AAA8-078E5892A49C}" dt="2021-11-21T14:54:45.194" v="175" actId="47"/>
        <pc:sldMkLst>
          <pc:docMk/>
          <pc:sldMk cId="565776080" sldId="264"/>
        </pc:sldMkLst>
        <pc:spChg chg="mod or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4" creationId="{ADEB04C0-452B-4AB6-B9CC-2CAECDD85930}"/>
          </ac:spMkLst>
        </pc:spChg>
        <pc:spChg chg="add del">
          <ac:chgData name="Ohad Azran" userId="0798ee1d-e8c3-41e6-a7f6-3c0e74c45c61" providerId="ADAL" clId="{066486F3-3BC1-49A1-AAA8-078E5892A49C}" dt="2021-11-21T14:54:26.094" v="170" actId="26606"/>
          <ac:spMkLst>
            <pc:docMk/>
            <pc:sldMk cId="565776080" sldId="264"/>
            <ac:spMk id="12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14:54:26.094" v="170" actId="26606"/>
          <ac:spMkLst>
            <pc:docMk/>
            <pc:sldMk cId="565776080" sldId="264"/>
            <ac:spMk id="14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14:54:26.094" v="170" actId="26606"/>
          <ac:spMkLst>
            <pc:docMk/>
            <pc:sldMk cId="565776080" sldId="264"/>
            <ac:spMk id="18" creationId="{B4D0E555-16F6-44D0-BF56-AF5FF5BDE9D6}"/>
          </ac:spMkLst>
        </pc:spChg>
        <pc:spChg chg="add del">
          <ac:chgData name="Ohad Azran" userId="0798ee1d-e8c3-41e6-a7f6-3c0e74c45c61" providerId="ADAL" clId="{066486F3-3BC1-49A1-AAA8-078E5892A49C}" dt="2021-11-21T14:54:26.094" v="170" actId="26606"/>
          <ac:spMkLst>
            <pc:docMk/>
            <pc:sldMk cId="565776080" sldId="264"/>
            <ac:spMk id="20" creationId="{8117041D-1A7B-4ECA-AB68-3CFDB6726B8E}"/>
          </ac:spMkLst>
        </pc:spChg>
        <pc:spChg chg="add del">
          <ac:chgData name="Ohad Azran" userId="0798ee1d-e8c3-41e6-a7f6-3c0e74c45c61" providerId="ADAL" clId="{066486F3-3BC1-49A1-AAA8-078E5892A49C}" dt="2021-11-21T14:54:26.094" v="170" actId="26606"/>
          <ac:spMkLst>
            <pc:docMk/>
            <pc:sldMk cId="565776080" sldId="264"/>
            <ac:spMk id="22" creationId="{EF9C14D5-64ED-4C3C-A0D2-6C2AE1AE9279}"/>
          </ac:spMkLst>
        </pc:spChg>
        <pc:spChg chg="add del">
          <ac:chgData name="Ohad Azran" userId="0798ee1d-e8c3-41e6-a7f6-3c0e74c45c61" providerId="ADAL" clId="{066486F3-3BC1-49A1-AAA8-078E5892A49C}" dt="2021-11-21T14:54:28.375" v="172" actId="26606"/>
          <ac:spMkLst>
            <pc:docMk/>
            <pc:sldMk cId="565776080" sldId="264"/>
            <ac:spMk id="24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14:54:28.375" v="172" actId="26606"/>
          <ac:spMkLst>
            <pc:docMk/>
            <pc:sldMk cId="565776080" sldId="264"/>
            <ac:spMk id="25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14:54:28.375" v="172" actId="26606"/>
          <ac:spMkLst>
            <pc:docMk/>
            <pc:sldMk cId="565776080" sldId="264"/>
            <ac:spMk id="27" creationId="{990BAFCD-EA0A-47F4-8B00-AAB1E67A90CC}"/>
          </ac:spMkLst>
        </pc:spChg>
        <pc:spChg chg="add del">
          <ac:chgData name="Ohad Azran" userId="0798ee1d-e8c3-41e6-a7f6-3c0e74c45c61" providerId="ADAL" clId="{066486F3-3BC1-49A1-AAA8-078E5892A49C}" dt="2021-11-21T14:54:28.375" v="172" actId="26606"/>
          <ac:spMkLst>
            <pc:docMk/>
            <pc:sldMk cId="565776080" sldId="264"/>
            <ac:spMk id="28" creationId="{621D8EC4-8163-48C9-89D6-8555E98AB9A8}"/>
          </ac:spMkLst>
        </pc:spChg>
        <pc:spChg chg="add del">
          <ac:chgData name="Ohad Azran" userId="0798ee1d-e8c3-41e6-a7f6-3c0e74c45c61" providerId="ADAL" clId="{066486F3-3BC1-49A1-AAA8-078E5892A49C}" dt="2021-11-21T14:54:28.375" v="172" actId="26606"/>
          <ac:spMkLst>
            <pc:docMk/>
            <pc:sldMk cId="565776080" sldId="264"/>
            <ac:spMk id="29" creationId="{7B7C6C2A-33C4-4D5D-8EB1-A8803DCB7566}"/>
          </ac:spMkLst>
        </pc:spChg>
        <pc:spChg chg="ad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31" creationId="{F240A2FC-E2C3-458D-96B4-5DF9028D93A5}"/>
          </ac:spMkLst>
        </pc:spChg>
        <pc:spChg chg="ad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32" creationId="{5F097929-F3D6-4D1F-8AFC-CF348171A9E1}"/>
          </ac:spMkLst>
        </pc:spChg>
        <pc:spChg chg="ad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34" creationId="{B4D0E555-16F6-44D0-BF56-AF5FF5BDE9D6}"/>
          </ac:spMkLst>
        </pc:spChg>
        <pc:spChg chg="ad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35" creationId="{8117041D-1A7B-4ECA-AB68-3CFDB6726B8E}"/>
          </ac:spMkLst>
        </pc:spChg>
        <pc:spChg chg="add">
          <ac:chgData name="Ohad Azran" userId="0798ee1d-e8c3-41e6-a7f6-3c0e74c45c61" providerId="ADAL" clId="{066486F3-3BC1-49A1-AAA8-078E5892A49C}" dt="2021-11-21T14:54:28.390" v="173" actId="26606"/>
          <ac:spMkLst>
            <pc:docMk/>
            <pc:sldMk cId="565776080" sldId="264"/>
            <ac:spMk id="36" creationId="{EF9C14D5-64ED-4C3C-A0D2-6C2AE1AE9279}"/>
          </ac:spMkLst>
        </pc:spChg>
        <pc:picChg chg="del">
          <ac:chgData name="Ohad Azran" userId="0798ee1d-e8c3-41e6-a7f6-3c0e74c45c61" providerId="ADAL" clId="{066486F3-3BC1-49A1-AAA8-078E5892A49C}" dt="2021-11-21T13:56:14.419" v="160" actId="478"/>
          <ac:picMkLst>
            <pc:docMk/>
            <pc:sldMk cId="565776080" sldId="264"/>
            <ac:picMk id="3" creationId="{00C6C271-FEA4-42F7-91D6-0FA765364C80}"/>
          </ac:picMkLst>
        </pc:picChg>
        <pc:picChg chg="add del">
          <ac:chgData name="Ohad Azran" userId="0798ee1d-e8c3-41e6-a7f6-3c0e74c45c61" providerId="ADAL" clId="{066486F3-3BC1-49A1-AAA8-078E5892A49C}" dt="2021-11-21T14:52:28.824" v="163" actId="478"/>
          <ac:picMkLst>
            <pc:docMk/>
            <pc:sldMk cId="565776080" sldId="264"/>
            <ac:picMk id="5" creationId="{40E1F6C0-78FE-4D0E-8FA6-45165A10739F}"/>
          </ac:picMkLst>
        </pc:picChg>
        <pc:picChg chg="add mod">
          <ac:chgData name="Ohad Azran" userId="0798ee1d-e8c3-41e6-a7f6-3c0e74c45c61" providerId="ADAL" clId="{066486F3-3BC1-49A1-AAA8-078E5892A49C}" dt="2021-11-21T14:54:28.390" v="173" actId="26606"/>
          <ac:picMkLst>
            <pc:docMk/>
            <pc:sldMk cId="565776080" sldId="264"/>
            <ac:picMk id="7" creationId="{E2C58453-5F76-4234-BFFC-36762E158322}"/>
          </ac:picMkLst>
        </pc:picChg>
        <pc:cxnChg chg="add del">
          <ac:chgData name="Ohad Azran" userId="0798ee1d-e8c3-41e6-a7f6-3c0e74c45c61" providerId="ADAL" clId="{066486F3-3BC1-49A1-AAA8-078E5892A49C}" dt="2021-11-21T14:54:26.094" v="170" actId="26606"/>
          <ac:cxnSpMkLst>
            <pc:docMk/>
            <pc:sldMk cId="565776080" sldId="264"/>
            <ac:cxnSpMk id="16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14:54:28.375" v="172" actId="26606"/>
          <ac:cxnSpMkLst>
            <pc:docMk/>
            <pc:sldMk cId="565776080" sldId="264"/>
            <ac:cxnSpMk id="26" creationId="{43074C91-9045-414B-B5F9-567DAE3EED25}"/>
          </ac:cxnSpMkLst>
        </pc:cxnChg>
        <pc:cxnChg chg="add">
          <ac:chgData name="Ohad Azran" userId="0798ee1d-e8c3-41e6-a7f6-3c0e74c45c61" providerId="ADAL" clId="{066486F3-3BC1-49A1-AAA8-078E5892A49C}" dt="2021-11-21T14:54:28.390" v="173" actId="26606"/>
          <ac:cxnSpMkLst>
            <pc:docMk/>
            <pc:sldMk cId="565776080" sldId="264"/>
            <ac:cxnSpMk id="33" creationId="{43074C91-9045-414B-B5F9-567DAE3EED25}"/>
          </ac:cxnSpMkLst>
        </pc:cxnChg>
      </pc:sldChg>
      <pc:sldChg chg="addSp delSp modSp add mod ord setBg">
        <pc:chgData name="Ohad Azran" userId="0798ee1d-e8c3-41e6-a7f6-3c0e74c45c61" providerId="ADAL" clId="{066486F3-3BC1-49A1-AAA8-078E5892A49C}" dt="2021-11-27T23:26:26.565" v="5639" actId="20577"/>
        <pc:sldMkLst>
          <pc:docMk/>
          <pc:sldMk cId="993930062" sldId="265"/>
        </pc:sldMkLst>
        <pc:spChg chg="mod">
          <ac:chgData name="Ohad Azran" userId="0798ee1d-e8c3-41e6-a7f6-3c0e74c45c61" providerId="ADAL" clId="{066486F3-3BC1-49A1-AAA8-078E5892A49C}" dt="2021-11-27T23:26:26.565" v="5639" actId="20577"/>
          <ac:spMkLst>
            <pc:docMk/>
            <pc:sldMk cId="993930062" sldId="265"/>
            <ac:spMk id="4" creationId="{ADEB04C0-452B-4AB6-B9CC-2CAECDD85930}"/>
          </ac:spMkLst>
        </pc:spChg>
        <pc:spChg chg="add del">
          <ac:chgData name="Ohad Azran" userId="0798ee1d-e8c3-41e6-a7f6-3c0e74c45c61" providerId="ADAL" clId="{066486F3-3BC1-49A1-AAA8-078E5892A49C}" dt="2021-11-27T18:46:02.538" v="3879" actId="26606"/>
          <ac:spMkLst>
            <pc:docMk/>
            <pc:sldMk cId="993930062" sldId="265"/>
            <ac:spMk id="91" creationId="{58331D47-DE7A-4F51-9D59-FD68F3BDD20E}"/>
          </ac:spMkLst>
        </pc:spChg>
        <pc:spChg chg="add del">
          <ac:chgData name="Ohad Azran" userId="0798ee1d-e8c3-41e6-a7f6-3c0e74c45c61" providerId="ADAL" clId="{066486F3-3BC1-49A1-AAA8-078E5892A49C}" dt="2021-11-27T18:46:02.538" v="3879" actId="26606"/>
          <ac:spMkLst>
            <pc:docMk/>
            <pc:sldMk cId="993930062" sldId="265"/>
            <ac:spMk id="93" creationId="{99DEDC60-6312-4214-B219-E46479D7E137}"/>
          </ac:spMkLst>
        </pc:spChg>
        <pc:spChg chg="add del">
          <ac:chgData name="Ohad Azran" userId="0798ee1d-e8c3-41e6-a7f6-3c0e74c45c61" providerId="ADAL" clId="{066486F3-3BC1-49A1-AAA8-078E5892A49C}" dt="2021-11-27T18:46:02.538" v="3879" actId="26606"/>
          <ac:spMkLst>
            <pc:docMk/>
            <pc:sldMk cId="993930062" sldId="265"/>
            <ac:spMk id="97" creationId="{4C8A6700-138A-4B28-A602-3F593BB49E73}"/>
          </ac:spMkLst>
        </pc:spChg>
        <pc:spChg chg="add del">
          <ac:chgData name="Ohad Azran" userId="0798ee1d-e8c3-41e6-a7f6-3c0e74c45c61" providerId="ADAL" clId="{066486F3-3BC1-49A1-AAA8-078E5892A49C}" dt="2021-11-27T18:46:02.538" v="3879" actId="26606"/>
          <ac:spMkLst>
            <pc:docMk/>
            <pc:sldMk cId="993930062" sldId="265"/>
            <ac:spMk id="99" creationId="{148B253D-B2B5-4BE7-A40D-3382AACBB711}"/>
          </ac:spMkLst>
        </pc:spChg>
        <pc:spChg chg="add del">
          <ac:chgData name="Ohad Azran" userId="0798ee1d-e8c3-41e6-a7f6-3c0e74c45c61" providerId="ADAL" clId="{066486F3-3BC1-49A1-AAA8-078E5892A49C}" dt="2021-11-27T18:46:02.538" v="3879" actId="26606"/>
          <ac:spMkLst>
            <pc:docMk/>
            <pc:sldMk cId="993930062" sldId="265"/>
            <ac:spMk id="101" creationId="{24EEBE6E-D1AD-4689-87A2-E59CE55BF5D6}"/>
          </ac:spMkLst>
        </pc:spChg>
        <pc:picChg chg="del">
          <ac:chgData name="Ohad Azran" userId="0798ee1d-e8c3-41e6-a7f6-3c0e74c45c61" providerId="ADAL" clId="{066486F3-3BC1-49A1-AAA8-078E5892A49C}" dt="2021-11-21T13:56:17.636" v="161" actId="478"/>
          <ac:picMkLst>
            <pc:docMk/>
            <pc:sldMk cId="993930062" sldId="265"/>
            <ac:picMk id="3" creationId="{00C6C271-FEA4-42F7-91D6-0FA765364C80}"/>
          </ac:picMkLst>
        </pc:picChg>
        <pc:picChg chg="add del mod">
          <ac:chgData name="Ohad Azran" userId="0798ee1d-e8c3-41e6-a7f6-3c0e74c45c61" providerId="ADAL" clId="{066486F3-3BC1-49A1-AAA8-078E5892A49C}" dt="2021-11-27T18:46:07.252" v="3881" actId="478"/>
          <ac:picMkLst>
            <pc:docMk/>
            <pc:sldMk cId="993930062" sldId="265"/>
            <ac:picMk id="5" creationId="{0423ACF4-F16D-47E9-8E41-2AB6B10DA633}"/>
          </ac:picMkLst>
        </pc:picChg>
        <pc:picChg chg="add mod">
          <ac:chgData name="Ohad Azran" userId="0798ee1d-e8c3-41e6-a7f6-3c0e74c45c61" providerId="ADAL" clId="{066486F3-3BC1-49A1-AAA8-078E5892A49C}" dt="2021-11-27T18:46:12.853" v="3883" actId="14100"/>
          <ac:picMkLst>
            <pc:docMk/>
            <pc:sldMk cId="993930062" sldId="265"/>
            <ac:picMk id="86" creationId="{1EC8C472-0174-4310-B87A-6DF6EA1B9A91}"/>
          </ac:picMkLst>
        </pc:picChg>
        <pc:cxnChg chg="add del">
          <ac:chgData name="Ohad Azran" userId="0798ee1d-e8c3-41e6-a7f6-3c0e74c45c61" providerId="ADAL" clId="{066486F3-3BC1-49A1-AAA8-078E5892A49C}" dt="2021-11-27T18:46:02.538" v="3879" actId="26606"/>
          <ac:cxnSpMkLst>
            <pc:docMk/>
            <pc:sldMk cId="993930062" sldId="265"/>
            <ac:cxnSpMk id="95" creationId="{D92A1B31-DB63-435D-93E6-9712CDFB20FE}"/>
          </ac:cxnSpMkLst>
        </pc:cxnChg>
        <pc:cxnChg chg="add del">
          <ac:chgData name="Ohad Azran" userId="0798ee1d-e8c3-41e6-a7f6-3c0e74c45c61" providerId="ADAL" clId="{066486F3-3BC1-49A1-AAA8-078E5892A49C}" dt="2021-11-27T18:46:02.538" v="3879" actId="26606"/>
          <ac:cxnSpMkLst>
            <pc:docMk/>
            <pc:sldMk cId="993930062" sldId="265"/>
            <ac:cxnSpMk id="103" creationId="{90978E81-48A2-4933-975D-7091DDCBCA1A}"/>
          </ac:cxnSpMkLst>
        </pc:cxnChg>
      </pc:sldChg>
      <pc:sldChg chg="addSp delSp modSp add del mod ord">
        <pc:chgData name="Ohad Azran" userId="0798ee1d-e8c3-41e6-a7f6-3c0e74c45c61" providerId="ADAL" clId="{066486F3-3BC1-49A1-AAA8-078E5892A49C}" dt="2021-11-27T21:30:10.735" v="4923" actId="47"/>
        <pc:sldMkLst>
          <pc:docMk/>
          <pc:sldMk cId="3943988210" sldId="266"/>
        </pc:sldMkLst>
        <pc:spChg chg="mod">
          <ac:chgData name="Ohad Azran" userId="0798ee1d-e8c3-41e6-a7f6-3c0e74c45c61" providerId="ADAL" clId="{066486F3-3BC1-49A1-AAA8-078E5892A49C}" dt="2021-11-21T15:00:51.116" v="224" actId="20577"/>
          <ac:spMkLst>
            <pc:docMk/>
            <pc:sldMk cId="3943988210" sldId="266"/>
            <ac:spMk id="4" creationId="{ADEB04C0-452B-4AB6-B9CC-2CAECDD85930}"/>
          </ac:spMkLst>
        </pc:spChg>
        <pc:picChg chg="add">
          <ac:chgData name="Ohad Azran" userId="0798ee1d-e8c3-41e6-a7f6-3c0e74c45c61" providerId="ADAL" clId="{066486F3-3BC1-49A1-AAA8-078E5892A49C}" dt="2021-11-21T14:56:35.305" v="183" actId="22"/>
          <ac:picMkLst>
            <pc:docMk/>
            <pc:sldMk cId="3943988210" sldId="266"/>
            <ac:picMk id="3" creationId="{F8B7E6DE-131B-472B-8295-0F5AFBC62CDF}"/>
          </ac:picMkLst>
        </pc:picChg>
        <pc:picChg chg="del">
          <ac:chgData name="Ohad Azran" userId="0798ee1d-e8c3-41e6-a7f6-3c0e74c45c61" providerId="ADAL" clId="{066486F3-3BC1-49A1-AAA8-078E5892A49C}" dt="2021-11-21T14:55:43.131" v="182" actId="478"/>
          <ac:picMkLst>
            <pc:docMk/>
            <pc:sldMk cId="3943988210" sldId="266"/>
            <ac:picMk id="5" creationId="{0423ACF4-F16D-47E9-8E41-2AB6B10DA633}"/>
          </ac:picMkLst>
        </pc:picChg>
      </pc:sldChg>
      <pc:sldChg chg="addSp delSp modSp add del mod ord">
        <pc:chgData name="Ohad Azran" userId="0798ee1d-e8c3-41e6-a7f6-3c0e74c45c61" providerId="ADAL" clId="{066486F3-3BC1-49A1-AAA8-078E5892A49C}" dt="2021-11-27T21:30:17.641" v="4926" actId="47"/>
        <pc:sldMkLst>
          <pc:docMk/>
          <pc:sldMk cId="1865570531" sldId="267"/>
        </pc:sldMkLst>
        <pc:spChg chg="mod">
          <ac:chgData name="Ohad Azran" userId="0798ee1d-e8c3-41e6-a7f6-3c0e74c45c61" providerId="ADAL" clId="{066486F3-3BC1-49A1-AAA8-078E5892A49C}" dt="2021-11-21T15:00:21.252" v="209" actId="20577"/>
          <ac:spMkLst>
            <pc:docMk/>
            <pc:sldMk cId="1865570531" sldId="267"/>
            <ac:spMk id="4" creationId="{ADEB04C0-452B-4AB6-B9CC-2CAECDD85930}"/>
          </ac:spMkLst>
        </pc:spChg>
        <pc:picChg chg="add mod">
          <ac:chgData name="Ohad Azran" userId="0798ee1d-e8c3-41e6-a7f6-3c0e74c45c61" providerId="ADAL" clId="{066486F3-3BC1-49A1-AAA8-078E5892A49C}" dt="2021-11-21T15:00:07.694" v="191" actId="1076"/>
          <ac:picMkLst>
            <pc:docMk/>
            <pc:sldMk cId="1865570531" sldId="267"/>
            <ac:picMk id="3" creationId="{D72B110D-DC14-447A-AE22-A27099654B35}"/>
          </ac:picMkLst>
        </pc:picChg>
        <pc:picChg chg="del">
          <ac:chgData name="Ohad Azran" userId="0798ee1d-e8c3-41e6-a7f6-3c0e74c45c61" providerId="ADAL" clId="{066486F3-3BC1-49A1-AAA8-078E5892A49C}" dt="2021-11-21T14:54:55.796" v="178" actId="478"/>
          <ac:picMkLst>
            <pc:docMk/>
            <pc:sldMk cId="1865570531" sldId="267"/>
            <ac:picMk id="5" creationId="{0423ACF4-F16D-47E9-8E41-2AB6B10DA633}"/>
          </ac:picMkLst>
        </pc:picChg>
      </pc:sldChg>
      <pc:sldChg chg="add del">
        <pc:chgData name="Ohad Azran" userId="0798ee1d-e8c3-41e6-a7f6-3c0e74c45c61" providerId="ADAL" clId="{066486F3-3BC1-49A1-AAA8-078E5892A49C}" dt="2021-11-27T22:31:27.221" v="5264" actId="47"/>
        <pc:sldMkLst>
          <pc:docMk/>
          <pc:sldMk cId="1783481239" sldId="268"/>
        </pc:sldMkLst>
      </pc:sldChg>
      <pc:sldChg chg="add del">
        <pc:chgData name="Ohad Azran" userId="0798ee1d-e8c3-41e6-a7f6-3c0e74c45c61" providerId="ADAL" clId="{066486F3-3BC1-49A1-AAA8-078E5892A49C}" dt="2021-11-27T22:31:27.822" v="5265" actId="47"/>
        <pc:sldMkLst>
          <pc:docMk/>
          <pc:sldMk cId="992538169" sldId="269"/>
        </pc:sldMkLst>
      </pc:sldChg>
      <pc:sldChg chg="add del">
        <pc:chgData name="Ohad Azran" userId="0798ee1d-e8c3-41e6-a7f6-3c0e74c45c61" providerId="ADAL" clId="{066486F3-3BC1-49A1-AAA8-078E5892A49C}" dt="2021-11-27T22:31:29.604" v="5266" actId="47"/>
        <pc:sldMkLst>
          <pc:docMk/>
          <pc:sldMk cId="3612687520" sldId="270"/>
        </pc:sldMkLst>
      </pc:sldChg>
      <pc:sldChg chg="addSp delSp modSp add mod setBg setClrOvrMap delDesignElem chgLayout modNotesTx">
        <pc:chgData name="Ohad Azran" userId="0798ee1d-e8c3-41e6-a7f6-3c0e74c45c61" providerId="ADAL" clId="{066486F3-3BC1-49A1-AAA8-078E5892A49C}" dt="2021-11-27T23:51:53.080" v="6108" actId="20577"/>
        <pc:sldMkLst>
          <pc:docMk/>
          <pc:sldMk cId="468434427" sldId="271"/>
        </pc:sldMkLst>
        <pc:spChg chg="mod ord">
          <ac:chgData name="Ohad Azran" userId="0798ee1d-e8c3-41e6-a7f6-3c0e74c45c61" providerId="ADAL" clId="{066486F3-3BC1-49A1-AAA8-078E5892A49C}" dt="2021-11-25T22:28:45.202" v="2570" actId="1076"/>
          <ac:spMkLst>
            <pc:docMk/>
            <pc:sldMk cId="468434427" sldId="271"/>
            <ac:spMk id="4" creationId="{8CD6E448-7557-471E-8ADD-3BC282268524}"/>
          </ac:spMkLst>
        </pc:spChg>
        <pc:spChg chg="del mod">
          <ac:chgData name="Ohad Azran" userId="0798ee1d-e8c3-41e6-a7f6-3c0e74c45c61" providerId="ADAL" clId="{066486F3-3BC1-49A1-AAA8-078E5892A49C}" dt="2021-11-21T20:19:21.500" v="241" actId="478"/>
          <ac:spMkLst>
            <pc:docMk/>
            <pc:sldMk cId="468434427" sldId="271"/>
            <ac:spMk id="5" creationId="{5E00A5C0-275A-4A7F-88C8-167665BBD97B}"/>
          </ac:spMkLst>
        </pc:spChg>
        <pc:spChg chg="add del">
          <ac:chgData name="Ohad Azran" userId="0798ee1d-e8c3-41e6-a7f6-3c0e74c45c61" providerId="ADAL" clId="{066486F3-3BC1-49A1-AAA8-078E5892A49C}" dt="2021-11-25T21:32:47.499" v="2134" actId="26606"/>
          <ac:spMkLst>
            <pc:docMk/>
            <pc:sldMk cId="468434427" sldId="271"/>
            <ac:spMk id="6" creationId="{C22D9B36-9BE7-472B-8808-7E0D6810738F}"/>
          </ac:spMkLst>
        </pc:spChg>
        <pc:spChg chg="add del">
          <ac:chgData name="Ohad Azran" userId="0798ee1d-e8c3-41e6-a7f6-3c0e74c45c61" providerId="ADAL" clId="{066486F3-3BC1-49A1-AAA8-078E5892A49C}" dt="2021-11-25T21:32:47.499" v="2134" actId="26606"/>
          <ac:spMkLst>
            <pc:docMk/>
            <pc:sldMk cId="468434427" sldId="271"/>
            <ac:spMk id="9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1T20:18:44.960" v="229" actId="26606"/>
          <ac:spMkLst>
            <pc:docMk/>
            <pc:sldMk cId="468434427" sldId="271"/>
            <ac:spMk id="10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5T21:32:47.499" v="2134" actId="26606"/>
          <ac:spMkLst>
            <pc:docMk/>
            <pc:sldMk cId="468434427" sldId="271"/>
            <ac:spMk id="11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0:18:44.960" v="229" actId="26606"/>
          <ac:spMkLst>
            <pc:docMk/>
            <pc:sldMk cId="468434427" sldId="271"/>
            <ac:spMk id="12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5T21:32:47.499" v="2134" actId="26606"/>
          <ac:spMkLst>
            <pc:docMk/>
            <pc:sldMk cId="468434427" sldId="271"/>
            <ac:spMk id="15" creationId="{8C6E698C-8155-4B8B-BDC9-B7299772B509}"/>
          </ac:spMkLst>
        </pc:spChg>
        <pc:spChg chg="add del">
          <ac:chgData name="Ohad Azran" userId="0798ee1d-e8c3-41e6-a7f6-3c0e74c45c61" providerId="ADAL" clId="{066486F3-3BC1-49A1-AAA8-078E5892A49C}" dt="2021-11-21T20:18:44.960" v="229" actId="26606"/>
          <ac:spMkLst>
            <pc:docMk/>
            <pc:sldMk cId="468434427" sldId="271"/>
            <ac:spMk id="16" creationId="{C8DD82D3-D002-45B0-B16A-82B3DA4EFDDB}"/>
          </ac:spMkLst>
        </pc:spChg>
        <pc:spChg chg="add del">
          <ac:chgData name="Ohad Azran" userId="0798ee1d-e8c3-41e6-a7f6-3c0e74c45c61" providerId="ADAL" clId="{066486F3-3BC1-49A1-AAA8-078E5892A49C}" dt="2021-11-25T21:32:47.499" v="2134" actId="26606"/>
          <ac:spMkLst>
            <pc:docMk/>
            <pc:sldMk cId="468434427" sldId="271"/>
            <ac:spMk id="19" creationId="{8A549DE7-671D-4575-AF43-858FD99981CF}"/>
          </ac:spMkLst>
        </pc:spChg>
        <pc:spChg chg="add del">
          <ac:chgData name="Ohad Azran" userId="0798ee1d-e8c3-41e6-a7f6-3c0e74c45c61" providerId="ADAL" clId="{066486F3-3BC1-49A1-AAA8-078E5892A49C}" dt="2021-11-21T20:18:46.065" v="231" actId="26606"/>
          <ac:spMkLst>
            <pc:docMk/>
            <pc:sldMk cId="468434427" sldId="271"/>
            <ac:spMk id="20" creationId="{A092A857-B226-45FB-955B-CBB2C1B5318E}"/>
          </ac:spMkLst>
        </pc:spChg>
        <pc:spChg chg="add del">
          <ac:chgData name="Ohad Azran" userId="0798ee1d-e8c3-41e6-a7f6-3c0e74c45c61" providerId="ADAL" clId="{066486F3-3BC1-49A1-AAA8-078E5892A49C}" dt="2021-11-21T20:18:46.065" v="231" actId="26606"/>
          <ac:spMkLst>
            <pc:docMk/>
            <pc:sldMk cId="468434427" sldId="271"/>
            <ac:spMk id="21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8:46.065" v="231" actId="26606"/>
          <ac:spMkLst>
            <pc:docMk/>
            <pc:sldMk cId="468434427" sldId="271"/>
            <ac:spMk id="22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8:46.065" v="231" actId="26606"/>
          <ac:spMkLst>
            <pc:docMk/>
            <pc:sldMk cId="468434427" sldId="271"/>
            <ac:spMk id="24" creationId="{11A978AA-7672-42C4-B5ED-55539D564D6E}"/>
          </ac:spMkLst>
        </pc:spChg>
        <pc:spChg chg="add del">
          <ac:chgData name="Ohad Azran" userId="0798ee1d-e8c3-41e6-a7f6-3c0e74c45c61" providerId="ADAL" clId="{066486F3-3BC1-49A1-AAA8-078E5892A49C}" dt="2021-11-21T20:18:46.065" v="231" actId="26606"/>
          <ac:spMkLst>
            <pc:docMk/>
            <pc:sldMk cId="468434427" sldId="271"/>
            <ac:spMk id="25" creationId="{7B938393-3C03-4A4C-9BEF-927DC2366562}"/>
          </ac:spMkLst>
        </pc:spChg>
        <pc:spChg chg="add del">
          <ac:chgData name="Ohad Azran" userId="0798ee1d-e8c3-41e6-a7f6-3c0e74c45c61" providerId="ADAL" clId="{066486F3-3BC1-49A1-AAA8-078E5892A49C}" dt="2021-11-25T22:28:14.476" v="2563" actId="26606"/>
          <ac:spMkLst>
            <pc:docMk/>
            <pc:sldMk cId="468434427" sldId="271"/>
            <ac:spMk id="26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1T20:18:46.716" v="233" actId="26606"/>
          <ac:spMkLst>
            <pc:docMk/>
            <pc:sldMk cId="468434427" sldId="271"/>
            <ac:spMk id="27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8:46.716" v="233" actId="26606"/>
          <ac:spMkLst>
            <pc:docMk/>
            <pc:sldMk cId="468434427" sldId="271"/>
            <ac:spMk id="28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8:46.716" v="233" actId="26606"/>
          <ac:spMkLst>
            <pc:docMk/>
            <pc:sldMk cId="468434427" sldId="271"/>
            <ac:spMk id="30" creationId="{3558DB37-9FEE-48A2-8578-ED0401573943}"/>
          </ac:spMkLst>
        </pc:spChg>
        <pc:spChg chg="add del">
          <ac:chgData name="Ohad Azran" userId="0798ee1d-e8c3-41e6-a7f6-3c0e74c45c61" providerId="ADAL" clId="{066486F3-3BC1-49A1-AAA8-078E5892A49C}" dt="2021-11-21T20:18:46.716" v="233" actId="26606"/>
          <ac:spMkLst>
            <pc:docMk/>
            <pc:sldMk cId="468434427" sldId="271"/>
            <ac:spMk id="31" creationId="{5F7FCCA6-00E2-4F74-A105-0D769872F243}"/>
          </ac:spMkLst>
        </pc:spChg>
        <pc:spChg chg="add del">
          <ac:chgData name="Ohad Azran" userId="0798ee1d-e8c3-41e6-a7f6-3c0e74c45c61" providerId="ADAL" clId="{066486F3-3BC1-49A1-AAA8-078E5892A49C}" dt="2021-11-21T20:18:46.716" v="233" actId="26606"/>
          <ac:spMkLst>
            <pc:docMk/>
            <pc:sldMk cId="468434427" sldId="271"/>
            <ac:spMk id="32" creationId="{5E1ED12F-9F06-4B37-87B7-F98F52937F86}"/>
          </ac:spMkLst>
        </pc:spChg>
        <pc:spChg chg="add del">
          <ac:chgData name="Ohad Azran" userId="0798ee1d-e8c3-41e6-a7f6-3c0e74c45c61" providerId="ADAL" clId="{066486F3-3BC1-49A1-AAA8-078E5892A49C}" dt="2021-11-25T22:28:14.476" v="2563" actId="26606"/>
          <ac:spMkLst>
            <pc:docMk/>
            <pc:sldMk cId="468434427" sldId="271"/>
            <ac:spMk id="33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0:18:48.448" v="235" actId="26606"/>
          <ac:spMkLst>
            <pc:docMk/>
            <pc:sldMk cId="468434427" sldId="271"/>
            <ac:spMk id="34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8:48.448" v="235" actId="26606"/>
          <ac:spMkLst>
            <pc:docMk/>
            <pc:sldMk cId="468434427" sldId="271"/>
            <ac:spMk id="35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8:48.448" v="235" actId="26606"/>
          <ac:spMkLst>
            <pc:docMk/>
            <pc:sldMk cId="468434427" sldId="271"/>
            <ac:spMk id="37" creationId="{C843AFC8-D8D0-4784-B08C-6324FA88E6DD}"/>
          </ac:spMkLst>
        </pc:spChg>
        <pc:spChg chg="add del">
          <ac:chgData name="Ohad Azran" userId="0798ee1d-e8c3-41e6-a7f6-3c0e74c45c61" providerId="ADAL" clId="{066486F3-3BC1-49A1-AAA8-078E5892A49C}" dt="2021-11-21T20:18:48.448" v="235" actId="26606"/>
          <ac:spMkLst>
            <pc:docMk/>
            <pc:sldMk cId="468434427" sldId="271"/>
            <ac:spMk id="38" creationId="{F8E828FC-05B4-4BA4-92D3-3DF79D42D88E}"/>
          </ac:spMkLst>
        </pc:spChg>
        <pc:spChg chg="add del">
          <ac:chgData name="Ohad Azran" userId="0798ee1d-e8c3-41e6-a7f6-3c0e74c45c61" providerId="ADAL" clId="{066486F3-3BC1-49A1-AAA8-078E5892A49C}" dt="2021-11-21T20:18:48.448" v="235" actId="26606"/>
          <ac:spMkLst>
            <pc:docMk/>
            <pc:sldMk cId="468434427" sldId="271"/>
            <ac:spMk id="39" creationId="{854B1A56-8AFB-4D4F-8D98-1E832D6FFE67}"/>
          </ac:spMkLst>
        </pc:spChg>
        <pc:spChg chg="add del">
          <ac:chgData name="Ohad Azran" userId="0798ee1d-e8c3-41e6-a7f6-3c0e74c45c61" providerId="ADAL" clId="{066486F3-3BC1-49A1-AAA8-078E5892A49C}" dt="2021-11-21T20:18:49.270" v="237" actId="26606"/>
          <ac:spMkLst>
            <pc:docMk/>
            <pc:sldMk cId="468434427" sldId="271"/>
            <ac:spMk id="41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8:49.270" v="237" actId="26606"/>
          <ac:spMkLst>
            <pc:docMk/>
            <pc:sldMk cId="468434427" sldId="271"/>
            <ac:spMk id="42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8:49.270" v="237" actId="26606"/>
          <ac:spMkLst>
            <pc:docMk/>
            <pc:sldMk cId="468434427" sldId="271"/>
            <ac:spMk id="44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1T20:18:49.270" v="237" actId="26606"/>
          <ac:spMkLst>
            <pc:docMk/>
            <pc:sldMk cId="468434427" sldId="271"/>
            <ac:spMk id="45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2:28:14.476" v="2563" actId="26606"/>
          <ac:spMkLst>
            <pc:docMk/>
            <pc:sldMk cId="468434427" sldId="271"/>
            <ac:spMk id="47" creationId="{FBDCECDC-EEE3-4128-AA5E-82A8C08796E8}"/>
          </ac:spMkLst>
        </pc:spChg>
        <pc:spChg chg="add del">
          <ac:chgData name="Ohad Azran" userId="0798ee1d-e8c3-41e6-a7f6-3c0e74c45c61" providerId="ADAL" clId="{066486F3-3BC1-49A1-AAA8-078E5892A49C}" dt="2021-11-21T20:19:00.496" v="239" actId="26606"/>
          <ac:spMkLst>
            <pc:docMk/>
            <pc:sldMk cId="468434427" sldId="271"/>
            <ac:spMk id="48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9:00.496" v="239" actId="26606"/>
          <ac:spMkLst>
            <pc:docMk/>
            <pc:sldMk cId="468434427" sldId="271"/>
            <ac:spMk id="49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9:00.496" v="239" actId="26606"/>
          <ac:spMkLst>
            <pc:docMk/>
            <pc:sldMk cId="468434427" sldId="271"/>
            <ac:spMk id="51" creationId="{CECF0FC6-D57B-48B6-9036-F4FFD91A4B34}"/>
          </ac:spMkLst>
        </pc:spChg>
        <pc:spChg chg="add del">
          <ac:chgData name="Ohad Azran" userId="0798ee1d-e8c3-41e6-a7f6-3c0e74c45c61" providerId="ADAL" clId="{066486F3-3BC1-49A1-AAA8-078E5892A49C}" dt="2021-11-21T20:19:00.496" v="239" actId="26606"/>
          <ac:spMkLst>
            <pc:docMk/>
            <pc:sldMk cId="468434427" sldId="271"/>
            <ac:spMk id="52" creationId="{717A211C-5863-4303-AC3D-AEBFDF6D6A4C}"/>
          </ac:spMkLst>
        </pc:spChg>
        <pc:spChg chg="add del">
          <ac:chgData name="Ohad Azran" userId="0798ee1d-e8c3-41e6-a7f6-3c0e74c45c61" providerId="ADAL" clId="{066486F3-3BC1-49A1-AAA8-078E5892A49C}" dt="2021-11-21T20:19:00.496" v="239" actId="26606"/>
          <ac:spMkLst>
            <pc:docMk/>
            <pc:sldMk cId="468434427" sldId="271"/>
            <ac:spMk id="53" creationId="{087519CD-2FFF-42E3-BB0C-FEAA828BA5DB}"/>
          </ac:spMkLst>
        </pc:spChg>
        <pc:spChg chg="add del">
          <ac:chgData name="Ohad Azran" userId="0798ee1d-e8c3-41e6-a7f6-3c0e74c45c61" providerId="ADAL" clId="{066486F3-3BC1-49A1-AAA8-078E5892A49C}" dt="2021-11-25T22:28:14.476" v="2563" actId="26606"/>
          <ac:spMkLst>
            <pc:docMk/>
            <pc:sldMk cId="468434427" sldId="271"/>
            <ac:spMk id="54" creationId="{1F3985C0-E548-44D2-B30E-F3E42DADE133}"/>
          </ac:spMkLst>
        </pc:spChg>
        <pc:spChg chg="add del">
          <ac:chgData name="Ohad Azran" userId="0798ee1d-e8c3-41e6-a7f6-3c0e74c45c61" providerId="ADAL" clId="{066486F3-3BC1-49A1-AAA8-078E5892A49C}" dt="2021-11-21T20:19:47.525" v="250" actId="26606"/>
          <ac:spMkLst>
            <pc:docMk/>
            <pc:sldMk cId="468434427" sldId="271"/>
            <ac:spMk id="55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1T20:19:47.525" v="250" actId="26606"/>
          <ac:spMkLst>
            <pc:docMk/>
            <pc:sldMk cId="468434427" sldId="271"/>
            <ac:spMk id="56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1T20:19:47.525" v="250" actId="26606"/>
          <ac:spMkLst>
            <pc:docMk/>
            <pc:sldMk cId="468434427" sldId="271"/>
            <ac:spMk id="58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1T20:19:47.525" v="250" actId="26606"/>
          <ac:spMkLst>
            <pc:docMk/>
            <pc:sldMk cId="468434427" sldId="271"/>
            <ac:spMk id="59" creationId="{A772232D-B4D6-429F-B3D1-2D9891B85E08}"/>
          </ac:spMkLst>
        </pc:spChg>
        <pc:spChg chg="add del">
          <ac:chgData name="Ohad Azran" userId="0798ee1d-e8c3-41e6-a7f6-3c0e74c45c61" providerId="ADAL" clId="{066486F3-3BC1-49A1-AAA8-078E5892A49C}" dt="2021-11-25T22:28:14.476" v="2563" actId="26606"/>
          <ac:spMkLst>
            <pc:docMk/>
            <pc:sldMk cId="468434427" sldId="271"/>
            <ac:spMk id="61" creationId="{4260EDE0-989C-4E16-AF94-F652294D828E}"/>
          </ac:spMkLst>
        </pc:spChg>
        <pc:spChg chg="add del">
          <ac:chgData name="Ohad Azran" userId="0798ee1d-e8c3-41e6-a7f6-3c0e74c45c61" providerId="ADAL" clId="{066486F3-3BC1-49A1-AAA8-078E5892A49C}" dt="2021-11-25T22:28:14.464" v="2562" actId="26606"/>
          <ac:spMkLst>
            <pc:docMk/>
            <pc:sldMk cId="468434427" sldId="271"/>
            <ac:spMk id="63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5T22:28:14.464" v="2562" actId="26606"/>
          <ac:spMkLst>
            <pc:docMk/>
            <pc:sldMk cId="468434427" sldId="271"/>
            <ac:spMk id="64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0:19:33.965" v="243" actId="26606"/>
          <ac:spMkLst>
            <pc:docMk/>
            <pc:sldMk cId="468434427" sldId="271"/>
            <ac:spMk id="65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1T20:19:35.876" v="245" actId="26606"/>
          <ac:spMkLst>
            <pc:docMk/>
            <pc:sldMk cId="468434427" sldId="271"/>
            <ac:spMk id="6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0:19:33.965" v="243" actId="26606"/>
          <ac:spMkLst>
            <pc:docMk/>
            <pc:sldMk cId="468434427" sldId="271"/>
            <ac:spMk id="67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0:19:35.876" v="245" actId="26606"/>
          <ac:spMkLst>
            <pc:docMk/>
            <pc:sldMk cId="468434427" sldId="271"/>
            <ac:spMk id="68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0:19:33.965" v="243" actId="26606"/>
          <ac:spMkLst>
            <pc:docMk/>
            <pc:sldMk cId="468434427" sldId="271"/>
            <ac:spMk id="71" creationId="{FBDCECDC-EEE3-4128-AA5E-82A8C08796E8}"/>
          </ac:spMkLst>
        </pc:spChg>
        <pc:spChg chg="add del">
          <ac:chgData name="Ohad Azran" userId="0798ee1d-e8c3-41e6-a7f6-3c0e74c45c61" providerId="ADAL" clId="{066486F3-3BC1-49A1-AAA8-078E5892A49C}" dt="2021-11-21T20:19:35.876" v="245" actId="26606"/>
          <ac:spMkLst>
            <pc:docMk/>
            <pc:sldMk cId="468434427" sldId="271"/>
            <ac:spMk id="72" creationId="{2FDF0794-1B86-42B2-B8C7-F60123E638ED}"/>
          </ac:spMkLst>
        </pc:spChg>
        <pc:spChg chg="add del">
          <ac:chgData name="Ohad Azran" userId="0798ee1d-e8c3-41e6-a7f6-3c0e74c45c61" providerId="ADAL" clId="{066486F3-3BC1-49A1-AAA8-078E5892A49C}" dt="2021-11-21T20:19:33.965" v="243" actId="26606"/>
          <ac:spMkLst>
            <pc:docMk/>
            <pc:sldMk cId="468434427" sldId="271"/>
            <ac:spMk id="73" creationId="{1F3985C0-E548-44D2-B30E-F3E42DADE133}"/>
          </ac:spMkLst>
        </pc:spChg>
        <pc:spChg chg="add del">
          <ac:chgData name="Ohad Azran" userId="0798ee1d-e8c3-41e6-a7f6-3c0e74c45c61" providerId="ADAL" clId="{066486F3-3BC1-49A1-AAA8-078E5892A49C}" dt="2021-11-21T20:19:35.876" v="245" actId="26606"/>
          <ac:spMkLst>
            <pc:docMk/>
            <pc:sldMk cId="468434427" sldId="271"/>
            <ac:spMk id="74" creationId="{C5373426-E26E-431D-959C-5DB96C0B6208}"/>
          </ac:spMkLst>
        </pc:spChg>
        <pc:spChg chg="add del">
          <ac:chgData name="Ohad Azran" userId="0798ee1d-e8c3-41e6-a7f6-3c0e74c45c61" providerId="ADAL" clId="{066486F3-3BC1-49A1-AAA8-078E5892A49C}" dt="2021-11-21T20:19:33.965" v="243" actId="26606"/>
          <ac:spMkLst>
            <pc:docMk/>
            <pc:sldMk cId="468434427" sldId="271"/>
            <ac:spMk id="75" creationId="{4260EDE0-989C-4E16-AF94-F652294D828E}"/>
          </ac:spMkLst>
        </pc:spChg>
        <pc:spChg chg="add del">
          <ac:chgData name="Ohad Azran" userId="0798ee1d-e8c3-41e6-a7f6-3c0e74c45c61" providerId="ADAL" clId="{066486F3-3BC1-49A1-AAA8-078E5892A49C}" dt="2021-11-21T20:19:47.509" v="249" actId="26606"/>
          <ac:spMkLst>
            <pc:docMk/>
            <pc:sldMk cId="468434427" sldId="271"/>
            <ac:spMk id="77" creationId="{C22D9B36-9BE7-472B-8808-7E0D6810738F}"/>
          </ac:spMkLst>
        </pc:spChg>
        <pc:spChg chg="add del">
          <ac:chgData name="Ohad Azran" userId="0798ee1d-e8c3-41e6-a7f6-3c0e74c45c61" providerId="ADAL" clId="{066486F3-3BC1-49A1-AAA8-078E5892A49C}" dt="2021-11-21T20:19:45.484" v="247" actId="26606"/>
          <ac:spMkLst>
            <pc:docMk/>
            <pc:sldMk cId="468434427" sldId="271"/>
            <ac:spMk id="78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0:19:45.484" v="247" actId="26606"/>
          <ac:spMkLst>
            <pc:docMk/>
            <pc:sldMk cId="468434427" sldId="271"/>
            <ac:spMk id="79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0:19:45.484" v="247" actId="26606"/>
          <ac:spMkLst>
            <pc:docMk/>
            <pc:sldMk cId="468434427" sldId="271"/>
            <ac:spMk id="83" creationId="{DA0CA737-33FC-47E3-965A-D1C2CAA62894}"/>
          </ac:spMkLst>
        </pc:spChg>
        <pc:spChg chg="add del">
          <ac:chgData name="Ohad Azran" userId="0798ee1d-e8c3-41e6-a7f6-3c0e74c45c61" providerId="ADAL" clId="{066486F3-3BC1-49A1-AAA8-078E5892A49C}" dt="2021-11-21T20:19:45.484" v="247" actId="26606"/>
          <ac:spMkLst>
            <pc:docMk/>
            <pc:sldMk cId="468434427" sldId="271"/>
            <ac:spMk id="84" creationId="{22189942-24EB-488E-8B69-EB80F7E53E36}"/>
          </ac:spMkLst>
        </pc:spChg>
        <pc:spChg chg="add del">
          <ac:chgData name="Ohad Azran" userId="0798ee1d-e8c3-41e6-a7f6-3c0e74c45c61" providerId="ADAL" clId="{066486F3-3BC1-49A1-AAA8-078E5892A49C}" dt="2021-11-21T20:19:47.509" v="249" actId="26606"/>
          <ac:spMkLst>
            <pc:docMk/>
            <pc:sldMk cId="468434427" sldId="271"/>
            <ac:spMk id="86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1T20:19:47.509" v="249" actId="26606"/>
          <ac:spMkLst>
            <pc:docMk/>
            <pc:sldMk cId="468434427" sldId="271"/>
            <ac:spMk id="87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0:19:47.509" v="249" actId="26606"/>
          <ac:spMkLst>
            <pc:docMk/>
            <pc:sldMk cId="468434427" sldId="271"/>
            <ac:spMk id="89" creationId="{8C6E698C-8155-4B8B-BDC9-B7299772B509}"/>
          </ac:spMkLst>
        </pc:spChg>
        <pc:spChg chg="add del">
          <ac:chgData name="Ohad Azran" userId="0798ee1d-e8c3-41e6-a7f6-3c0e74c45c61" providerId="ADAL" clId="{066486F3-3BC1-49A1-AAA8-078E5892A49C}" dt="2021-11-21T20:19:47.509" v="249" actId="26606"/>
          <ac:spMkLst>
            <pc:docMk/>
            <pc:sldMk cId="468434427" sldId="271"/>
            <ac:spMk id="91" creationId="{8A549DE7-671D-4575-AF43-858FD99981CF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468434427" sldId="271"/>
            <ac:spMk id="93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468434427" sldId="271"/>
            <ac:spMk id="94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468434427" sldId="271"/>
            <ac:spMk id="96" creationId="{F3B3B6C5-748F-437C-AE76-DB11FEA99E16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468434427" sldId="271"/>
            <ac:spMk id="97" creationId="{197CEB5D-9BB2-475C-BA8D-AC88BB8C976E}"/>
          </ac:spMkLst>
        </pc:spChg>
        <pc:spChg chg="mod">
          <ac:chgData name="Ohad Azran" userId="0798ee1d-e8c3-41e6-a7f6-3c0e74c45c61" providerId="ADAL" clId="{066486F3-3BC1-49A1-AAA8-078E5892A49C}" dt="2021-11-25T21:45:41.049" v="2171"/>
          <ac:spMkLst>
            <pc:docMk/>
            <pc:sldMk cId="468434427" sldId="271"/>
            <ac:spMk id="100" creationId="{8618A081-199E-4E95-AAC4-4209AF0314F2}"/>
          </ac:spMkLst>
        </pc:spChg>
        <pc:spChg chg="mod">
          <ac:chgData name="Ohad Azran" userId="0798ee1d-e8c3-41e6-a7f6-3c0e74c45c61" providerId="ADAL" clId="{066486F3-3BC1-49A1-AAA8-078E5892A49C}" dt="2021-11-25T21:45:41.049" v="2171"/>
          <ac:spMkLst>
            <pc:docMk/>
            <pc:sldMk cId="468434427" sldId="271"/>
            <ac:spMk id="101" creationId="{11C1AF5B-F4E1-401D-B998-07B00ABF768F}"/>
          </ac:spMkLst>
        </pc:spChg>
        <pc:spChg chg="mod">
          <ac:chgData name="Ohad Azran" userId="0798ee1d-e8c3-41e6-a7f6-3c0e74c45c61" providerId="ADAL" clId="{066486F3-3BC1-49A1-AAA8-078E5892A49C}" dt="2021-11-25T21:45:41.049" v="2171"/>
          <ac:spMkLst>
            <pc:docMk/>
            <pc:sldMk cId="468434427" sldId="271"/>
            <ac:spMk id="102" creationId="{CAD9C09B-A661-4208-9BDA-8EB29C2D1103}"/>
          </ac:spMkLst>
        </pc:spChg>
        <pc:spChg chg="mod">
          <ac:chgData name="Ohad Azran" userId="0798ee1d-e8c3-41e6-a7f6-3c0e74c45c61" providerId="ADAL" clId="{066486F3-3BC1-49A1-AAA8-078E5892A49C}" dt="2021-11-25T21:45:41.049" v="2171"/>
          <ac:spMkLst>
            <pc:docMk/>
            <pc:sldMk cId="468434427" sldId="271"/>
            <ac:spMk id="103" creationId="{ABD8825F-87BC-4AC4-A052-773D8DB6571D}"/>
          </ac:spMkLst>
        </pc:spChg>
        <pc:spChg chg="mod">
          <ac:chgData name="Ohad Azran" userId="0798ee1d-e8c3-41e6-a7f6-3c0e74c45c61" providerId="ADAL" clId="{066486F3-3BC1-49A1-AAA8-078E5892A49C}" dt="2021-11-25T21:45:41.576" v="2172"/>
          <ac:spMkLst>
            <pc:docMk/>
            <pc:sldMk cId="468434427" sldId="271"/>
            <ac:spMk id="106" creationId="{FD2A6206-313C-4A4C-A159-52FA13D61B19}"/>
          </ac:spMkLst>
        </pc:spChg>
        <pc:spChg chg="mod">
          <ac:chgData name="Ohad Azran" userId="0798ee1d-e8c3-41e6-a7f6-3c0e74c45c61" providerId="ADAL" clId="{066486F3-3BC1-49A1-AAA8-078E5892A49C}" dt="2021-11-25T21:45:41.576" v="2172"/>
          <ac:spMkLst>
            <pc:docMk/>
            <pc:sldMk cId="468434427" sldId="271"/>
            <ac:spMk id="107" creationId="{15EE909B-59B2-4C3B-A13A-5F0F773BDB7D}"/>
          </ac:spMkLst>
        </pc:spChg>
        <pc:spChg chg="mod">
          <ac:chgData name="Ohad Azran" userId="0798ee1d-e8c3-41e6-a7f6-3c0e74c45c61" providerId="ADAL" clId="{066486F3-3BC1-49A1-AAA8-078E5892A49C}" dt="2021-11-25T21:45:41.576" v="2172"/>
          <ac:spMkLst>
            <pc:docMk/>
            <pc:sldMk cId="468434427" sldId="271"/>
            <ac:spMk id="108" creationId="{8EBE8594-801A-4122-9FA9-C3E255C4C71A}"/>
          </ac:spMkLst>
        </pc:spChg>
        <pc:spChg chg="mod">
          <ac:chgData name="Ohad Azran" userId="0798ee1d-e8c3-41e6-a7f6-3c0e74c45c61" providerId="ADAL" clId="{066486F3-3BC1-49A1-AAA8-078E5892A49C}" dt="2021-11-25T21:45:41.576" v="2172"/>
          <ac:spMkLst>
            <pc:docMk/>
            <pc:sldMk cId="468434427" sldId="271"/>
            <ac:spMk id="109" creationId="{76501632-5C1A-460D-841A-06560A6DACF3}"/>
          </ac:spMkLst>
        </pc:spChg>
        <pc:spChg chg="add del">
          <ac:chgData name="Ohad Azran" userId="0798ee1d-e8c3-41e6-a7f6-3c0e74c45c61" providerId="ADAL" clId="{066486F3-3BC1-49A1-AAA8-078E5892A49C}" dt="2021-11-25T22:28:14.464" v="2562" actId="26606"/>
          <ac:spMkLst>
            <pc:docMk/>
            <pc:sldMk cId="468434427" sldId="271"/>
            <ac:spMk id="110" creationId="{8C6E698C-8155-4B8B-BDC9-B7299772B509}"/>
          </ac:spMkLst>
        </pc:spChg>
        <pc:spChg chg="add del">
          <ac:chgData name="Ohad Azran" userId="0798ee1d-e8c3-41e6-a7f6-3c0e74c45c61" providerId="ADAL" clId="{066486F3-3BC1-49A1-AAA8-078E5892A49C}" dt="2021-11-25T22:28:14.464" v="2562" actId="26606"/>
          <ac:spMkLst>
            <pc:docMk/>
            <pc:sldMk cId="468434427" sldId="271"/>
            <ac:spMk id="112" creationId="{8A549DE7-671D-4575-AF43-858FD99981CF}"/>
          </ac:spMkLst>
        </pc:spChg>
        <pc:spChg chg="add del">
          <ac:chgData name="Ohad Azran" userId="0798ee1d-e8c3-41e6-a7f6-3c0e74c45c61" providerId="ADAL" clId="{066486F3-3BC1-49A1-AAA8-078E5892A49C}" dt="2021-11-25T22:28:14.464" v="2562" actId="26606"/>
          <ac:spMkLst>
            <pc:docMk/>
            <pc:sldMk cId="468434427" sldId="271"/>
            <ac:spMk id="113" creationId="{C22D9B36-9BE7-472B-8808-7E0D6810738F}"/>
          </ac:spMkLst>
        </pc:spChg>
        <pc:spChg chg="add del">
          <ac:chgData name="Ohad Azran" userId="0798ee1d-e8c3-41e6-a7f6-3c0e74c45c61" providerId="ADAL" clId="{066486F3-3BC1-49A1-AAA8-078E5892A49C}" dt="2021-11-25T22:28:23.670" v="2565" actId="26606"/>
          <ac:spMkLst>
            <pc:docMk/>
            <pc:sldMk cId="468434427" sldId="271"/>
            <ac:spMk id="115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5T22:28:23.670" v="2565" actId="26606"/>
          <ac:spMkLst>
            <pc:docMk/>
            <pc:sldMk cId="468434427" sldId="271"/>
            <ac:spMk id="116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5T22:28:23.670" v="2565" actId="26606"/>
          <ac:spMkLst>
            <pc:docMk/>
            <pc:sldMk cId="468434427" sldId="271"/>
            <ac:spMk id="118" creationId="{FBDCECDC-EEE3-4128-AA5E-82A8C08796E8}"/>
          </ac:spMkLst>
        </pc:spChg>
        <pc:spChg chg="add del">
          <ac:chgData name="Ohad Azran" userId="0798ee1d-e8c3-41e6-a7f6-3c0e74c45c61" providerId="ADAL" clId="{066486F3-3BC1-49A1-AAA8-078E5892A49C}" dt="2021-11-25T22:28:23.670" v="2565" actId="26606"/>
          <ac:spMkLst>
            <pc:docMk/>
            <pc:sldMk cId="468434427" sldId="271"/>
            <ac:spMk id="119" creationId="{1F3985C0-E548-44D2-B30E-F3E42DADE133}"/>
          </ac:spMkLst>
        </pc:spChg>
        <pc:spChg chg="add del">
          <ac:chgData name="Ohad Azran" userId="0798ee1d-e8c3-41e6-a7f6-3c0e74c45c61" providerId="ADAL" clId="{066486F3-3BC1-49A1-AAA8-078E5892A49C}" dt="2021-11-25T22:28:23.670" v="2565" actId="26606"/>
          <ac:spMkLst>
            <pc:docMk/>
            <pc:sldMk cId="468434427" sldId="271"/>
            <ac:spMk id="120" creationId="{4260EDE0-989C-4E16-AF94-F652294D828E}"/>
          </ac:spMkLst>
        </pc:spChg>
        <pc:spChg chg="add mod">
          <ac:chgData name="Ohad Azran" userId="0798ee1d-e8c3-41e6-a7f6-3c0e74c45c61" providerId="ADAL" clId="{066486F3-3BC1-49A1-AAA8-078E5892A49C}" dt="2021-11-27T23:51:53.080" v="6108" actId="20577"/>
          <ac:spMkLst>
            <pc:docMk/>
            <pc:sldMk cId="468434427" sldId="271"/>
            <ac:spMk id="123" creationId="{8DD601FB-4A59-4662-849D-7FAB25780A43}"/>
          </ac:spMkLst>
        </pc:spChg>
        <pc:spChg chg="add del">
          <ac:chgData name="Ohad Azran" userId="0798ee1d-e8c3-41e6-a7f6-3c0e74c45c61" providerId="ADAL" clId="{066486F3-3BC1-49A1-AAA8-078E5892A49C}" dt="2021-11-25T22:28:35.066" v="2566" actId="700"/>
          <ac:spMkLst>
            <pc:docMk/>
            <pc:sldMk cId="468434427" sldId="271"/>
            <ac:spMk id="125" creationId="{EB8A1B5F-0801-4AFF-A489-335B6A851FF4}"/>
          </ac:spMkLst>
        </pc:spChg>
        <pc:spChg chg="add del">
          <ac:chgData name="Ohad Azran" userId="0798ee1d-e8c3-41e6-a7f6-3c0e74c45c61" providerId="ADAL" clId="{066486F3-3BC1-49A1-AAA8-078E5892A49C}" dt="2021-11-25T22:28:35.066" v="2566" actId="700"/>
          <ac:spMkLst>
            <pc:docMk/>
            <pc:sldMk cId="468434427" sldId="271"/>
            <ac:spMk id="127" creationId="{06201B52-6441-4DBA-BACE-2359775817CE}"/>
          </ac:spMkLst>
        </pc:spChg>
        <pc:spChg chg="add del">
          <ac:chgData name="Ohad Azran" userId="0798ee1d-e8c3-41e6-a7f6-3c0e74c45c61" providerId="ADAL" clId="{066486F3-3BC1-49A1-AAA8-078E5892A49C}" dt="2021-11-25T22:28:35.066" v="2566" actId="700"/>
          <ac:spMkLst>
            <pc:docMk/>
            <pc:sldMk cId="468434427" sldId="271"/>
            <ac:spMk id="131" creationId="{8C6E698C-8155-4B8B-BDC9-B7299772B509}"/>
          </ac:spMkLst>
        </pc:spChg>
        <pc:spChg chg="add del">
          <ac:chgData name="Ohad Azran" userId="0798ee1d-e8c3-41e6-a7f6-3c0e74c45c61" providerId="ADAL" clId="{066486F3-3BC1-49A1-AAA8-078E5892A49C}" dt="2021-11-25T22:28:35.066" v="2566" actId="700"/>
          <ac:spMkLst>
            <pc:docMk/>
            <pc:sldMk cId="468434427" sldId="271"/>
            <ac:spMk id="135" creationId="{8A549DE7-671D-4575-AF43-858FD99981CF}"/>
          </ac:spMkLst>
        </pc:spChg>
        <pc:spChg chg="add del">
          <ac:chgData name="Ohad Azran" userId="0798ee1d-e8c3-41e6-a7f6-3c0e74c45c61" providerId="ADAL" clId="{066486F3-3BC1-49A1-AAA8-078E5892A49C}" dt="2021-11-25T22:28:35.066" v="2566" actId="700"/>
          <ac:spMkLst>
            <pc:docMk/>
            <pc:sldMk cId="468434427" sldId="271"/>
            <ac:spMk id="137" creationId="{C22D9B36-9BE7-472B-8808-7E0D6810738F}"/>
          </ac:spMkLst>
        </pc:spChg>
        <pc:grpChg chg="add del mod">
          <ac:chgData name="Ohad Azran" userId="0798ee1d-e8c3-41e6-a7f6-3c0e74c45c61" providerId="ADAL" clId="{066486F3-3BC1-49A1-AAA8-078E5892A49C}" dt="2021-11-25T21:45:45.096" v="2174" actId="478"/>
          <ac:grpSpMkLst>
            <pc:docMk/>
            <pc:sldMk cId="468434427" sldId="271"/>
            <ac:grpSpMk id="92" creationId="{A362CC48-1256-4929-BA94-86F9D0116973}"/>
          </ac:grpSpMkLst>
        </pc:grpChg>
        <pc:grpChg chg="add del mod">
          <ac:chgData name="Ohad Azran" userId="0798ee1d-e8c3-41e6-a7f6-3c0e74c45c61" providerId="ADAL" clId="{066486F3-3BC1-49A1-AAA8-078E5892A49C}" dt="2021-11-25T21:45:44.247" v="2173" actId="478"/>
          <ac:grpSpMkLst>
            <pc:docMk/>
            <pc:sldMk cId="468434427" sldId="271"/>
            <ac:grpSpMk id="104" creationId="{25BB7361-F75E-4014-97B2-EAF28261829F}"/>
          </ac:grpSpMkLst>
        </pc:grpChg>
        <pc:picChg chg="add del">
          <ac:chgData name="Ohad Azran" userId="0798ee1d-e8c3-41e6-a7f6-3c0e74c45c61" providerId="ADAL" clId="{066486F3-3BC1-49A1-AAA8-078E5892A49C}" dt="2021-11-21T20:19:35.876" v="245" actId="26606"/>
          <ac:picMkLst>
            <pc:docMk/>
            <pc:sldMk cId="468434427" sldId="271"/>
            <ac:picMk id="62" creationId="{9369088C-1586-4A3F-86A6-BD9589CA3EF1}"/>
          </ac:picMkLst>
        </pc:picChg>
        <pc:picChg chg="add del">
          <ac:chgData name="Ohad Azran" userId="0798ee1d-e8c3-41e6-a7f6-3c0e74c45c61" providerId="ADAL" clId="{066486F3-3BC1-49A1-AAA8-078E5892A49C}" dt="2021-11-21T20:19:45.484" v="247" actId="26606"/>
          <ac:picMkLst>
            <pc:docMk/>
            <pc:sldMk cId="468434427" sldId="271"/>
            <ac:picMk id="81" creationId="{16723563-2C07-403A-BF03-24F91AB89C96}"/>
          </ac:picMkLst>
        </pc:picChg>
        <pc:picChg chg="mod">
          <ac:chgData name="Ohad Azran" userId="0798ee1d-e8c3-41e6-a7f6-3c0e74c45c61" providerId="ADAL" clId="{066486F3-3BC1-49A1-AAA8-078E5892A49C}" dt="2021-11-25T21:45:41.049" v="2171"/>
          <ac:picMkLst>
            <pc:docMk/>
            <pc:sldMk cId="468434427" sldId="271"/>
            <ac:picMk id="99" creationId="{A94BD194-FD94-4495-A648-C1FE327976EA}"/>
          </ac:picMkLst>
        </pc:picChg>
        <pc:picChg chg="mod">
          <ac:chgData name="Ohad Azran" userId="0798ee1d-e8c3-41e6-a7f6-3c0e74c45c61" providerId="ADAL" clId="{066486F3-3BC1-49A1-AAA8-078E5892A49C}" dt="2021-11-25T21:45:41.576" v="2172"/>
          <ac:picMkLst>
            <pc:docMk/>
            <pc:sldMk cId="468434427" sldId="271"/>
            <ac:picMk id="105" creationId="{61AAB152-951E-48A7-94C9-83BFC677342C}"/>
          </ac:picMkLst>
        </pc:picChg>
        <pc:cxnChg chg="add del">
          <ac:chgData name="Ohad Azran" userId="0798ee1d-e8c3-41e6-a7f6-3c0e74c45c61" providerId="ADAL" clId="{066486F3-3BC1-49A1-AAA8-078E5892A49C}" dt="2021-11-25T21:32:47.499" v="2134" actId="26606"/>
          <ac:cxnSpMkLst>
            <pc:docMk/>
            <pc:sldMk cId="468434427" sldId="271"/>
            <ac:cxnSpMk id="13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0:18:44.960" v="229" actId="26606"/>
          <ac:cxnSpMkLst>
            <pc:docMk/>
            <pc:sldMk cId="468434427" sldId="271"/>
            <ac:cxnSpMk id="14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1:32:47.499" v="2134" actId="26606"/>
          <ac:cxnSpMkLst>
            <pc:docMk/>
            <pc:sldMk cId="468434427" sldId="271"/>
            <ac:cxnSpMk id="17" creationId="{09525C9A-1972-4836-BA7A-706C946EF4DA}"/>
          </ac:cxnSpMkLst>
        </pc:cxnChg>
        <pc:cxnChg chg="add del">
          <ac:chgData name="Ohad Azran" userId="0798ee1d-e8c3-41e6-a7f6-3c0e74c45c61" providerId="ADAL" clId="{066486F3-3BC1-49A1-AAA8-078E5892A49C}" dt="2021-11-21T20:18:44.960" v="229" actId="26606"/>
          <ac:cxnSpMkLst>
            <pc:docMk/>
            <pc:sldMk cId="468434427" sldId="271"/>
            <ac:cxnSpMk id="18" creationId="{9F09C252-16FE-4557-AD6D-BB5CA773496C}"/>
          </ac:cxnSpMkLst>
        </pc:cxnChg>
        <pc:cxnChg chg="add del">
          <ac:chgData name="Ohad Azran" userId="0798ee1d-e8c3-41e6-a7f6-3c0e74c45c61" providerId="ADAL" clId="{066486F3-3BC1-49A1-AAA8-078E5892A49C}" dt="2021-11-21T20:18:46.065" v="231" actId="26606"/>
          <ac:cxnSpMkLst>
            <pc:docMk/>
            <pc:sldMk cId="468434427" sldId="271"/>
            <ac:cxnSpMk id="23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1T20:18:46.716" v="233" actId="26606"/>
          <ac:cxnSpMkLst>
            <pc:docMk/>
            <pc:sldMk cId="468434427" sldId="271"/>
            <ac:cxnSpMk id="29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1T20:18:48.448" v="235" actId="26606"/>
          <ac:cxnSpMkLst>
            <pc:docMk/>
            <pc:sldMk cId="468434427" sldId="271"/>
            <ac:cxnSpMk id="36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5T22:28:14.476" v="2563" actId="26606"/>
          <ac:cxnSpMkLst>
            <pc:docMk/>
            <pc:sldMk cId="468434427" sldId="271"/>
            <ac:cxnSpMk id="40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0:18:49.270" v="237" actId="26606"/>
          <ac:cxnSpMkLst>
            <pc:docMk/>
            <pc:sldMk cId="468434427" sldId="271"/>
            <ac:cxnSpMk id="43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1T20:18:49.270" v="237" actId="26606"/>
          <ac:cxnSpMkLst>
            <pc:docMk/>
            <pc:sldMk cId="468434427" sldId="271"/>
            <ac:cxnSpMk id="46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1T20:19:00.496" v="239" actId="26606"/>
          <ac:cxnSpMkLst>
            <pc:docMk/>
            <pc:sldMk cId="468434427" sldId="271"/>
            <ac:cxnSpMk id="50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1T20:19:47.525" v="250" actId="26606"/>
          <ac:cxnSpMkLst>
            <pc:docMk/>
            <pc:sldMk cId="468434427" sldId="271"/>
            <ac:cxnSpMk id="57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1T20:19:47.525" v="250" actId="26606"/>
          <ac:cxnSpMkLst>
            <pc:docMk/>
            <pc:sldMk cId="468434427" sldId="271"/>
            <ac:cxnSpMk id="60" creationId="{02CC3441-26B3-4381-B3DF-8AE3C288BC0D}"/>
          </ac:cxnSpMkLst>
        </pc:cxnChg>
        <pc:cxnChg chg="add del">
          <ac:chgData name="Ohad Azran" userId="0798ee1d-e8c3-41e6-a7f6-3c0e74c45c61" providerId="ADAL" clId="{066486F3-3BC1-49A1-AAA8-078E5892A49C}" dt="2021-11-21T20:19:33.965" v="243" actId="26606"/>
          <ac:cxnSpMkLst>
            <pc:docMk/>
            <pc:sldMk cId="468434427" sldId="271"/>
            <ac:cxnSpMk id="69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0:19:35.876" v="245" actId="26606"/>
          <ac:cxnSpMkLst>
            <pc:docMk/>
            <pc:sldMk cId="468434427" sldId="271"/>
            <ac:cxnSpMk id="7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0:19:35.876" v="245" actId="26606"/>
          <ac:cxnSpMkLst>
            <pc:docMk/>
            <pc:sldMk cId="468434427" sldId="271"/>
            <ac:cxnSpMk id="76" creationId="{96D07482-83A3-4451-943C-B46961082957}"/>
          </ac:cxnSpMkLst>
        </pc:cxnChg>
        <pc:cxnChg chg="add del">
          <ac:chgData name="Ohad Azran" userId="0798ee1d-e8c3-41e6-a7f6-3c0e74c45c61" providerId="ADAL" clId="{066486F3-3BC1-49A1-AAA8-078E5892A49C}" dt="2021-11-21T20:19:45.484" v="247" actId="26606"/>
          <ac:cxnSpMkLst>
            <pc:docMk/>
            <pc:sldMk cId="468434427" sldId="271"/>
            <ac:cxnSpMk id="8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0:19:45.484" v="247" actId="26606"/>
          <ac:cxnSpMkLst>
            <pc:docMk/>
            <pc:sldMk cId="468434427" sldId="271"/>
            <ac:cxnSpMk id="82" creationId="{F3CC58E3-BDF9-495D-9327-85F68058BE32}"/>
          </ac:cxnSpMkLst>
        </pc:cxnChg>
        <pc:cxnChg chg="add del">
          <ac:chgData name="Ohad Azran" userId="0798ee1d-e8c3-41e6-a7f6-3c0e74c45c61" providerId="ADAL" clId="{066486F3-3BC1-49A1-AAA8-078E5892A49C}" dt="2021-11-25T22:28:14.464" v="2562" actId="26606"/>
          <ac:cxnSpMkLst>
            <pc:docMk/>
            <pc:sldMk cId="468434427" sldId="271"/>
            <ac:cxnSpMk id="85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0:19:47.509" v="249" actId="26606"/>
          <ac:cxnSpMkLst>
            <pc:docMk/>
            <pc:sldMk cId="468434427" sldId="271"/>
            <ac:cxnSpMk id="88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0:19:47.509" v="249" actId="26606"/>
          <ac:cxnSpMkLst>
            <pc:docMk/>
            <pc:sldMk cId="468434427" sldId="271"/>
            <ac:cxnSpMk id="90" creationId="{09525C9A-1972-4836-BA7A-706C946EF4DA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468434427" sldId="271"/>
            <ac:cxnSpMk id="95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468434427" sldId="271"/>
            <ac:cxnSpMk id="98" creationId="{BB14AD1F-ADD5-46E7-966F-4C0290232FF9}"/>
          </ac:cxnSpMkLst>
        </pc:cxnChg>
        <pc:cxnChg chg="add del">
          <ac:chgData name="Ohad Azran" userId="0798ee1d-e8c3-41e6-a7f6-3c0e74c45c61" providerId="ADAL" clId="{066486F3-3BC1-49A1-AAA8-078E5892A49C}" dt="2021-11-25T22:28:14.464" v="2562" actId="26606"/>
          <ac:cxnSpMkLst>
            <pc:docMk/>
            <pc:sldMk cId="468434427" sldId="271"/>
            <ac:cxnSpMk id="111" creationId="{09525C9A-1972-4836-BA7A-706C946EF4DA}"/>
          </ac:cxnSpMkLst>
        </pc:cxnChg>
        <pc:cxnChg chg="add del">
          <ac:chgData name="Ohad Azran" userId="0798ee1d-e8c3-41e6-a7f6-3c0e74c45c61" providerId="ADAL" clId="{066486F3-3BC1-49A1-AAA8-078E5892A49C}" dt="2021-11-25T22:28:23.670" v="2565" actId="26606"/>
          <ac:cxnSpMkLst>
            <pc:docMk/>
            <pc:sldMk cId="468434427" sldId="271"/>
            <ac:cxnSpMk id="117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5T22:28:35.066" v="2566" actId="700"/>
          <ac:cxnSpMkLst>
            <pc:docMk/>
            <pc:sldMk cId="468434427" sldId="271"/>
            <ac:cxnSpMk id="129" creationId="{89DF3DBB-17DD-4058-A944-5578E18A031E}"/>
          </ac:cxnSpMkLst>
        </pc:cxnChg>
        <pc:cxnChg chg="add del">
          <ac:chgData name="Ohad Azran" userId="0798ee1d-e8c3-41e6-a7f6-3c0e74c45c61" providerId="ADAL" clId="{066486F3-3BC1-49A1-AAA8-078E5892A49C}" dt="2021-11-25T22:28:35.066" v="2566" actId="700"/>
          <ac:cxnSpMkLst>
            <pc:docMk/>
            <pc:sldMk cId="468434427" sldId="271"/>
            <ac:cxnSpMk id="133" creationId="{09525C9A-1972-4836-BA7A-706C946EF4DA}"/>
          </ac:cxnSpMkLst>
        </pc:cxnChg>
      </pc:sldChg>
      <pc:sldChg chg="addSp delSp modSp add mod ord setBg setClrOvrMap delDesignElem modNotesTx">
        <pc:chgData name="Ohad Azran" userId="0798ee1d-e8c3-41e6-a7f6-3c0e74c45c61" providerId="ADAL" clId="{066486F3-3BC1-49A1-AAA8-078E5892A49C}" dt="2021-11-27T23:31:30.466" v="5720" actId="108"/>
        <pc:sldMkLst>
          <pc:docMk/>
          <pc:sldMk cId="2499465747" sldId="272"/>
        </pc:sldMkLst>
        <pc:spChg chg="mod ord">
          <ac:chgData name="Ohad Azran" userId="0798ee1d-e8c3-41e6-a7f6-3c0e74c45c61" providerId="ADAL" clId="{066486F3-3BC1-49A1-AAA8-078E5892A49C}" dt="2021-11-25T22:00:26.735" v="2194" actId="26606"/>
          <ac:spMkLst>
            <pc:docMk/>
            <pc:sldMk cId="2499465747" sldId="272"/>
            <ac:spMk id="4" creationId="{8CD6E448-7557-471E-8ADD-3BC282268524}"/>
          </ac:spMkLst>
        </pc:spChg>
        <pc:spChg chg="mod ord">
          <ac:chgData name="Ohad Azran" userId="0798ee1d-e8c3-41e6-a7f6-3c0e74c45c61" providerId="ADAL" clId="{066486F3-3BC1-49A1-AAA8-078E5892A49C}" dt="2021-11-27T23:31:30.466" v="5720" actId="108"/>
          <ac:spMkLst>
            <pc:docMk/>
            <pc:sldMk cId="2499465747" sldId="272"/>
            <ac:spMk id="5" creationId="{5E00A5C0-275A-4A7F-88C8-167665BBD97B}"/>
          </ac:spMkLst>
        </pc:spChg>
        <pc:spChg chg="add del">
          <ac:chgData name="Ohad Azran" userId="0798ee1d-e8c3-41e6-a7f6-3c0e74c45c61" providerId="ADAL" clId="{066486F3-3BC1-49A1-AAA8-078E5892A49C}" dt="2021-11-21T20:20:26.886" v="260" actId="26606"/>
          <ac:spMkLst>
            <pc:docMk/>
            <pc:sldMk cId="2499465747" sldId="272"/>
            <ac:spMk id="11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0:26.886" v="260" actId="26606"/>
          <ac:spMkLst>
            <pc:docMk/>
            <pc:sldMk cId="2499465747" sldId="272"/>
            <ac:spMk id="13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0:26.886" v="260" actId="26606"/>
          <ac:spMkLst>
            <pc:docMk/>
            <pc:sldMk cId="2499465747" sldId="272"/>
            <ac:spMk id="17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1T20:20:26.886" v="260" actId="26606"/>
          <ac:spMkLst>
            <pc:docMk/>
            <pc:sldMk cId="2499465747" sldId="272"/>
            <ac:spMk id="19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1T20:21:04.816" v="270" actId="26606"/>
          <ac:spMkLst>
            <pc:docMk/>
            <pc:sldMk cId="2499465747" sldId="272"/>
            <ac:spMk id="23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4.816" v="270" actId="26606"/>
          <ac:spMkLst>
            <pc:docMk/>
            <pc:sldMk cId="2499465747" sldId="272"/>
            <ac:spMk id="24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4.816" v="270" actId="26606"/>
          <ac:spMkLst>
            <pc:docMk/>
            <pc:sldMk cId="2499465747" sldId="272"/>
            <ac:spMk id="26" creationId="{990D0034-F768-41E7-85D4-F38C4DE85770}"/>
          </ac:spMkLst>
        </pc:spChg>
        <pc:spChg chg="add del">
          <ac:chgData name="Ohad Azran" userId="0798ee1d-e8c3-41e6-a7f6-3c0e74c45c61" providerId="ADAL" clId="{066486F3-3BC1-49A1-AAA8-078E5892A49C}" dt="2021-11-21T20:21:04.816" v="270" actId="26606"/>
          <ac:spMkLst>
            <pc:docMk/>
            <pc:sldMk cId="2499465747" sldId="272"/>
            <ac:spMk id="27" creationId="{C4F7E42D-8B5A-4FC8-81CD-9E60171F7FA8}"/>
          </ac:spMkLst>
        </pc:spChg>
        <pc:spChg chg="add del">
          <ac:chgData name="Ohad Azran" userId="0798ee1d-e8c3-41e6-a7f6-3c0e74c45c61" providerId="ADAL" clId="{066486F3-3BC1-49A1-AAA8-078E5892A49C}" dt="2021-11-21T20:21:04.816" v="270" actId="26606"/>
          <ac:spMkLst>
            <pc:docMk/>
            <pc:sldMk cId="2499465747" sldId="272"/>
            <ac:spMk id="29" creationId="{8C04651D-B9F4-4935-A02D-364153FBDF54}"/>
          </ac:spMkLst>
        </pc:spChg>
        <pc:spChg chg="add del">
          <ac:chgData name="Ohad Azran" userId="0798ee1d-e8c3-41e6-a7f6-3c0e74c45c61" providerId="ADAL" clId="{066486F3-3BC1-49A1-AAA8-078E5892A49C}" dt="2021-11-25T22:00:26.735" v="2194" actId="26606"/>
          <ac:spMkLst>
            <pc:docMk/>
            <pc:sldMk cId="2499465747" sldId="272"/>
            <ac:spMk id="33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0.816" v="263" actId="26606"/>
          <ac:spMkLst>
            <pc:docMk/>
            <pc:sldMk cId="2499465747" sldId="272"/>
            <ac:spMk id="34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5T22:00:26.735" v="2194" actId="26606"/>
          <ac:spMkLst>
            <pc:docMk/>
            <pc:sldMk cId="2499465747" sldId="272"/>
            <ac:spMk id="35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0.816" v="263" actId="26606"/>
          <ac:spMkLst>
            <pc:docMk/>
            <pc:sldMk cId="2499465747" sldId="272"/>
            <ac:spMk id="36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0.816" v="263" actId="26606"/>
          <ac:spMkLst>
            <pc:docMk/>
            <pc:sldMk cId="2499465747" sldId="272"/>
            <ac:spMk id="40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5T22:00:26.735" v="2194" actId="26606"/>
          <ac:spMkLst>
            <pc:docMk/>
            <pc:sldMk cId="2499465747" sldId="272"/>
            <ac:spMk id="41" creationId="{19C0D743-B1D4-4E51-9DA7-C7D5DFB38BA1}"/>
          </ac:spMkLst>
        </pc:spChg>
        <pc:spChg chg="add del">
          <ac:chgData name="Ohad Azran" userId="0798ee1d-e8c3-41e6-a7f6-3c0e74c45c61" providerId="ADAL" clId="{066486F3-3BC1-49A1-AAA8-078E5892A49C}" dt="2021-11-21T20:21:00.816" v="263" actId="26606"/>
          <ac:spMkLst>
            <pc:docMk/>
            <pc:sldMk cId="2499465747" sldId="272"/>
            <ac:spMk id="42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5T22:00:26.735" v="2194" actId="26606"/>
          <ac:spMkLst>
            <pc:docMk/>
            <pc:sldMk cId="2499465747" sldId="272"/>
            <ac:spMk id="43" creationId="{9C79E85A-4471-4765-8CC6-CC72735E6DCE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45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1.515" v="265" actId="26606"/>
          <ac:spMkLst>
            <pc:docMk/>
            <pc:sldMk cId="2499465747" sldId="272"/>
            <ac:spMk id="46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1.515" v="265" actId="26606"/>
          <ac:spMkLst>
            <pc:docMk/>
            <pc:sldMk cId="2499465747" sldId="272"/>
            <ac:spMk id="47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1.515" v="265" actId="26606"/>
          <ac:spMkLst>
            <pc:docMk/>
            <pc:sldMk cId="2499465747" sldId="272"/>
            <ac:spMk id="49" creationId="{990D0034-F768-41E7-85D4-F38C4DE85770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51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2.492" v="267" actId="26606"/>
          <ac:spMkLst>
            <pc:docMk/>
            <pc:sldMk cId="2499465747" sldId="272"/>
            <ac:spMk id="52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2.492" v="267" actId="26606"/>
          <ac:spMkLst>
            <pc:docMk/>
            <pc:sldMk cId="2499465747" sldId="272"/>
            <ac:spMk id="53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2.492" v="267" actId="26606"/>
          <ac:spMkLst>
            <pc:docMk/>
            <pc:sldMk cId="2499465747" sldId="272"/>
            <ac:spMk id="55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1T20:21:02.492" v="267" actId="26606"/>
          <ac:spMkLst>
            <pc:docMk/>
            <pc:sldMk cId="2499465747" sldId="272"/>
            <ac:spMk id="56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58" creationId="{0F093FA5-C51D-489E-81CB-B9B62654C6A0}"/>
          </ac:spMkLst>
        </pc:spChg>
        <pc:spChg chg="add del">
          <ac:chgData name="Ohad Azran" userId="0798ee1d-e8c3-41e6-a7f6-3c0e74c45c61" providerId="ADAL" clId="{066486F3-3BC1-49A1-AAA8-078E5892A49C}" dt="2021-11-21T20:21:04.799" v="269" actId="26606"/>
          <ac:spMkLst>
            <pc:docMk/>
            <pc:sldMk cId="2499465747" sldId="272"/>
            <ac:spMk id="59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0:21:04.799" v="269" actId="26606"/>
          <ac:spMkLst>
            <pc:docMk/>
            <pc:sldMk cId="2499465747" sldId="272"/>
            <ac:spMk id="60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0:21:04.799" v="269" actId="26606"/>
          <ac:spMkLst>
            <pc:docMk/>
            <pc:sldMk cId="2499465747" sldId="272"/>
            <ac:spMk id="62" creationId="{990D0034-F768-41E7-85D4-F38C4DE85770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499465747" sldId="272"/>
            <ac:spMk id="65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499465747" sldId="272"/>
            <ac:spMk id="66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499465747" sldId="272"/>
            <ac:spMk id="68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499465747" sldId="272"/>
            <ac:spMk id="69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72" creationId="{0ABACFF0-2A9C-40B2-AD8B-4BF8B36A5DA5}"/>
          </ac:spMkLst>
        </pc:spChg>
        <pc:spChg chg="add del">
          <ac:chgData name="Ohad Azran" userId="0798ee1d-e8c3-41e6-a7f6-3c0e74c45c61" providerId="ADAL" clId="{066486F3-3BC1-49A1-AAA8-078E5892A49C}" dt="2021-11-27T23:31:19.466" v="5717" actId="478"/>
          <ac:spMkLst>
            <pc:docMk/>
            <pc:sldMk cId="2499465747" sldId="272"/>
            <ac:spMk id="73" creationId="{8D54E0D9-E0BD-4A2E-9001-22C61009BA56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77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79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85" creationId="{0ABACFF0-2A9C-40B2-AD8B-4BF8B36A5DA5}"/>
          </ac:spMkLst>
        </pc:spChg>
        <pc:spChg chg="add del">
          <ac:chgData name="Ohad Azran" userId="0798ee1d-e8c3-41e6-a7f6-3c0e74c45c61" providerId="ADAL" clId="{066486F3-3BC1-49A1-AAA8-078E5892A49C}" dt="2021-11-25T22:01:18.746" v="2198" actId="26606"/>
          <ac:spMkLst>
            <pc:docMk/>
            <pc:sldMk cId="2499465747" sldId="272"/>
            <ac:spMk id="87" creationId="{0F093FA5-C51D-489E-81CB-B9B62654C6A0}"/>
          </ac:spMkLst>
        </pc:spChg>
        <pc:picChg chg="add del">
          <ac:chgData name="Ohad Azran" userId="0798ee1d-e8c3-41e6-a7f6-3c0e74c45c61" providerId="ADAL" clId="{066486F3-3BC1-49A1-AAA8-078E5892A49C}" dt="2021-11-21T20:20:26.886" v="260" actId="26606"/>
          <ac:picMkLst>
            <pc:docMk/>
            <pc:sldMk cId="2499465747" sldId="272"/>
            <ac:picMk id="7" creationId="{091790A2-8BC8-4D08-90AA-EE44B4E6C9E6}"/>
          </ac:picMkLst>
        </pc:picChg>
        <pc:picChg chg="add mod">
          <ac:chgData name="Ohad Azran" userId="0798ee1d-e8c3-41e6-a7f6-3c0e74c45c61" providerId="ADAL" clId="{066486F3-3BC1-49A1-AAA8-078E5892A49C}" dt="2021-11-27T23:31:24.914" v="5719" actId="1076"/>
          <ac:picMkLst>
            <pc:docMk/>
            <pc:sldMk cId="2499465747" sldId="272"/>
            <ac:picMk id="28" creationId="{13226548-8826-4EF6-8617-8A14EBE698AB}"/>
          </ac:picMkLst>
        </pc:picChg>
        <pc:cxnChg chg="add del">
          <ac:chgData name="Ohad Azran" userId="0798ee1d-e8c3-41e6-a7f6-3c0e74c45c61" providerId="ADAL" clId="{066486F3-3BC1-49A1-AAA8-078E5892A49C}" dt="2021-11-21T20:20:26.886" v="260" actId="26606"/>
          <ac:cxnSpMkLst>
            <pc:docMk/>
            <pc:sldMk cId="2499465747" sldId="272"/>
            <ac:cxnSpMk id="15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0:20:26.886" v="260" actId="26606"/>
          <ac:cxnSpMkLst>
            <pc:docMk/>
            <pc:sldMk cId="2499465747" sldId="272"/>
            <ac:cxnSpMk id="21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1T20:21:04.816" v="270" actId="26606"/>
          <ac:cxnSpMkLst>
            <pc:docMk/>
            <pc:sldMk cId="2499465747" sldId="272"/>
            <ac:cxnSpMk id="25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2:00:26.735" v="2194" actId="26606"/>
          <ac:cxnSpMkLst>
            <pc:docMk/>
            <pc:sldMk cId="2499465747" sldId="272"/>
            <ac:cxnSpMk id="37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0:21:00.816" v="263" actId="26606"/>
          <ac:cxnSpMkLst>
            <pc:docMk/>
            <pc:sldMk cId="2499465747" sldId="272"/>
            <ac:cxnSpMk id="38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2:00:26.735" v="2194" actId="26606"/>
          <ac:cxnSpMkLst>
            <pc:docMk/>
            <pc:sldMk cId="2499465747" sldId="272"/>
            <ac:cxnSpMk id="39" creationId="{22E0153F-9015-419B-A6CF-89D70D5A9093}"/>
          </ac:cxnSpMkLst>
        </pc:cxnChg>
        <pc:cxnChg chg="add del">
          <ac:chgData name="Ohad Azran" userId="0798ee1d-e8c3-41e6-a7f6-3c0e74c45c61" providerId="ADAL" clId="{066486F3-3BC1-49A1-AAA8-078E5892A49C}" dt="2021-11-21T20:21:00.816" v="263" actId="26606"/>
          <ac:cxnSpMkLst>
            <pc:docMk/>
            <pc:sldMk cId="2499465747" sldId="272"/>
            <ac:cxnSpMk id="44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1T20:21:01.515" v="265" actId="26606"/>
          <ac:cxnSpMkLst>
            <pc:docMk/>
            <pc:sldMk cId="2499465747" sldId="272"/>
            <ac:cxnSpMk id="48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0:21:01.515" v="265" actId="26606"/>
          <ac:cxnSpMkLst>
            <pc:docMk/>
            <pc:sldMk cId="2499465747" sldId="272"/>
            <ac:cxnSpMk id="50" creationId="{5A0A5CF6-407C-4691-8122-49DF69D0020D}"/>
          </ac:cxnSpMkLst>
        </pc:cxnChg>
        <pc:cxnChg chg="add del">
          <ac:chgData name="Ohad Azran" userId="0798ee1d-e8c3-41e6-a7f6-3c0e74c45c61" providerId="ADAL" clId="{066486F3-3BC1-49A1-AAA8-078E5892A49C}" dt="2021-11-21T20:21:02.492" v="267" actId="26606"/>
          <ac:cxnSpMkLst>
            <pc:docMk/>
            <pc:sldMk cId="2499465747" sldId="272"/>
            <ac:cxnSpMk id="54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0:21:02.492" v="267" actId="26606"/>
          <ac:cxnSpMkLst>
            <pc:docMk/>
            <pc:sldMk cId="2499465747" sldId="272"/>
            <ac:cxnSpMk id="57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1T20:21:04.799" v="269" actId="26606"/>
          <ac:cxnSpMkLst>
            <pc:docMk/>
            <pc:sldMk cId="2499465747" sldId="272"/>
            <ac:cxnSpMk id="61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0:21:04.799" v="269" actId="26606"/>
          <ac:cxnSpMkLst>
            <pc:docMk/>
            <pc:sldMk cId="2499465747" sldId="272"/>
            <ac:cxnSpMk id="63" creationId="{5A0A5CF6-407C-4691-8122-49DF69D0020D}"/>
          </ac:cxnSpMkLst>
        </pc:cxnChg>
        <pc:cxnChg chg="add del">
          <ac:chgData name="Ohad Azran" userId="0798ee1d-e8c3-41e6-a7f6-3c0e74c45c61" providerId="ADAL" clId="{066486F3-3BC1-49A1-AAA8-078E5892A49C}" dt="2021-11-25T22:01:18.746" v="2198" actId="26606"/>
          <ac:cxnSpMkLst>
            <pc:docMk/>
            <pc:sldMk cId="2499465747" sldId="272"/>
            <ac:cxnSpMk id="64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2499465747" sldId="272"/>
            <ac:cxnSpMk id="67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2499465747" sldId="272"/>
            <ac:cxnSpMk id="70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5T22:01:18.746" v="2198" actId="26606"/>
          <ac:cxnSpMkLst>
            <pc:docMk/>
            <pc:sldMk cId="2499465747" sldId="272"/>
            <ac:cxnSpMk id="71" creationId="{B5AF3374-98C4-4020-BC8A-1E9636306F2F}"/>
          </ac:cxnSpMkLst>
        </pc:cxnChg>
        <pc:cxnChg chg="add del">
          <ac:chgData name="Ohad Azran" userId="0798ee1d-e8c3-41e6-a7f6-3c0e74c45c61" providerId="ADAL" clId="{066486F3-3BC1-49A1-AAA8-078E5892A49C}" dt="2021-11-25T22:01:18.746" v="2198" actId="26606"/>
          <ac:cxnSpMkLst>
            <pc:docMk/>
            <pc:sldMk cId="2499465747" sldId="272"/>
            <ac:cxnSpMk id="81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2:01:18.746" v="2198" actId="26606"/>
          <ac:cxnSpMkLst>
            <pc:docMk/>
            <pc:sldMk cId="2499465747" sldId="272"/>
            <ac:cxnSpMk id="83" creationId="{B5AF3374-98C4-4020-BC8A-1E9636306F2F}"/>
          </ac:cxnSpMkLst>
        </pc:cxnChg>
      </pc:sldChg>
      <pc:sldChg chg="addSp delSp modSp add mod modNotesTx">
        <pc:chgData name="Ohad Azran" userId="0798ee1d-e8c3-41e6-a7f6-3c0e74c45c61" providerId="ADAL" clId="{066486F3-3BC1-49A1-AAA8-078E5892A49C}" dt="2021-11-27T21:28:22.135" v="4922" actId="207"/>
        <pc:sldMkLst>
          <pc:docMk/>
          <pc:sldMk cId="3650783540" sldId="273"/>
        </pc:sldMkLst>
        <pc:spChg chg="del">
          <ac:chgData name="Ohad Azran" userId="0798ee1d-e8c3-41e6-a7f6-3c0e74c45c61" providerId="ADAL" clId="{066486F3-3BC1-49A1-AAA8-078E5892A49C}" dt="2021-11-23T10:45:45.895" v="1086" actId="478"/>
          <ac:spMkLst>
            <pc:docMk/>
            <pc:sldMk cId="3650783540" sldId="273"/>
            <ac:spMk id="4" creationId="{8CD6E448-7557-471E-8ADD-3BC282268524}"/>
          </ac:spMkLst>
        </pc:spChg>
        <pc:spChg chg="del mod">
          <ac:chgData name="Ohad Azran" userId="0798ee1d-e8c3-41e6-a7f6-3c0e74c45c61" providerId="ADAL" clId="{066486F3-3BC1-49A1-AAA8-078E5892A49C}" dt="2021-11-23T10:50:40.982" v="1179" actId="478"/>
          <ac:spMkLst>
            <pc:docMk/>
            <pc:sldMk cId="3650783540" sldId="273"/>
            <ac:spMk id="5" creationId="{5E00A5C0-275A-4A7F-88C8-167665BBD97B}"/>
          </ac:spMkLst>
        </pc:spChg>
        <pc:spChg chg="add mod">
          <ac:chgData name="Ohad Azran" userId="0798ee1d-e8c3-41e6-a7f6-3c0e74c45c61" providerId="ADAL" clId="{066486F3-3BC1-49A1-AAA8-078E5892A49C}" dt="2021-11-27T21:20:58.549" v="4799" actId="20577"/>
          <ac:spMkLst>
            <pc:docMk/>
            <pc:sldMk cId="3650783540" sldId="273"/>
            <ac:spMk id="6" creationId="{A8E32A66-A1F9-4DC3-80FB-76F0D8E35441}"/>
          </ac:spMkLst>
        </pc:spChg>
        <pc:graphicFrameChg chg="add mod modGraphic">
          <ac:chgData name="Ohad Azran" userId="0798ee1d-e8c3-41e6-a7f6-3c0e74c45c61" providerId="ADAL" clId="{066486F3-3BC1-49A1-AAA8-078E5892A49C}" dt="2021-11-27T21:28:22.135" v="4922" actId="207"/>
          <ac:graphicFrameMkLst>
            <pc:docMk/>
            <pc:sldMk cId="3650783540" sldId="273"/>
            <ac:graphicFrameMk id="8" creationId="{D21CAA8E-CE63-4BAB-87FC-07029D76A781}"/>
          </ac:graphicFrameMkLst>
        </pc:graphicFrameChg>
        <pc:picChg chg="add del mod">
          <ac:chgData name="Ohad Azran" userId="0798ee1d-e8c3-41e6-a7f6-3c0e74c45c61" providerId="ADAL" clId="{066486F3-3BC1-49A1-AAA8-078E5892A49C}" dt="2021-11-27T21:21:00.441" v="4800" actId="478"/>
          <ac:picMkLst>
            <pc:docMk/>
            <pc:sldMk cId="3650783540" sldId="273"/>
            <ac:picMk id="2" creationId="{055F678E-D45E-4375-AFBF-33C2D10BD5EB}"/>
          </ac:picMkLst>
        </pc:picChg>
        <pc:picChg chg="add mod">
          <ac:chgData name="Ohad Azran" userId="0798ee1d-e8c3-41e6-a7f6-3c0e74c45c61" providerId="ADAL" clId="{066486F3-3BC1-49A1-AAA8-078E5892A49C}" dt="2021-11-27T21:22:08.214" v="4806" actId="1076"/>
          <ac:picMkLst>
            <pc:docMk/>
            <pc:sldMk cId="3650783540" sldId="273"/>
            <ac:picMk id="7" creationId="{7F802484-B889-457B-BE7B-7D9CD7BBE74F}"/>
          </ac:picMkLst>
        </pc:picChg>
      </pc:sldChg>
      <pc:sldChg chg="addSp delSp modSp add mod ord setBg setClrOvrMap">
        <pc:chgData name="Ohad Azran" userId="0798ee1d-e8c3-41e6-a7f6-3c0e74c45c61" providerId="ADAL" clId="{066486F3-3BC1-49A1-AAA8-078E5892A49C}" dt="2021-11-26T06:57:40.549" v="2779"/>
        <pc:sldMkLst>
          <pc:docMk/>
          <pc:sldMk cId="3716237845" sldId="274"/>
        </pc:sldMkLst>
        <pc:spChg chg="mod">
          <ac:chgData name="Ohad Azran" userId="0798ee1d-e8c3-41e6-a7f6-3c0e74c45c61" providerId="ADAL" clId="{066486F3-3BC1-49A1-AAA8-078E5892A49C}" dt="2021-11-22T21:44:35.826" v="853" actId="1076"/>
          <ac:spMkLst>
            <pc:docMk/>
            <pc:sldMk cId="3716237845" sldId="274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1T21:50:36.205" v="509" actId="478"/>
          <ac:spMkLst>
            <pc:docMk/>
            <pc:sldMk cId="3716237845" sldId="274"/>
            <ac:spMk id="5" creationId="{5E00A5C0-275A-4A7F-88C8-167665BBD97B}"/>
          </ac:spMkLst>
        </pc:spChg>
        <pc:spChg chg="add">
          <ac:chgData name="Ohad Azran" userId="0798ee1d-e8c3-41e6-a7f6-3c0e74c45c61" providerId="ADAL" clId="{066486F3-3BC1-49A1-AAA8-078E5892A49C}" dt="2021-11-22T21:44:11.873" v="852" actId="26606"/>
          <ac:spMkLst>
            <pc:docMk/>
            <pc:sldMk cId="3716237845" sldId="274"/>
            <ac:spMk id="10" creationId="{D829E218-74FB-4455-98BE-F2C5BA8978BE}"/>
          </ac:spMkLst>
        </pc:spChg>
        <pc:spChg chg="add">
          <ac:chgData name="Ohad Azran" userId="0798ee1d-e8c3-41e6-a7f6-3c0e74c45c61" providerId="ADAL" clId="{066486F3-3BC1-49A1-AAA8-078E5892A49C}" dt="2021-11-22T21:44:11.873" v="852" actId="26606"/>
          <ac:spMkLst>
            <pc:docMk/>
            <pc:sldMk cId="3716237845" sldId="274"/>
            <ac:spMk id="12" creationId="{7E8D75FD-D4F9-4D11-B70D-82EFCB4CFA5B}"/>
          </ac:spMkLst>
        </pc:spChg>
        <pc:spChg chg="add">
          <ac:chgData name="Ohad Azran" userId="0798ee1d-e8c3-41e6-a7f6-3c0e74c45c61" providerId="ADAL" clId="{066486F3-3BC1-49A1-AAA8-078E5892A49C}" dt="2021-11-22T21:44:11.873" v="852" actId="26606"/>
          <ac:spMkLst>
            <pc:docMk/>
            <pc:sldMk cId="3716237845" sldId="274"/>
            <ac:spMk id="18" creationId="{DA0CA737-33FC-47E3-965A-D1C2CAA62894}"/>
          </ac:spMkLst>
        </pc:spChg>
        <pc:spChg chg="add">
          <ac:chgData name="Ohad Azran" userId="0798ee1d-e8c3-41e6-a7f6-3c0e74c45c61" providerId="ADAL" clId="{066486F3-3BC1-49A1-AAA8-078E5892A49C}" dt="2021-11-22T21:44:11.873" v="852" actId="26606"/>
          <ac:spMkLst>
            <pc:docMk/>
            <pc:sldMk cId="3716237845" sldId="274"/>
            <ac:spMk id="20" creationId="{22189942-24EB-488E-8B69-EB80F7E53E36}"/>
          </ac:spMkLst>
        </pc:spChg>
        <pc:picChg chg="add">
          <ac:chgData name="Ohad Azran" userId="0798ee1d-e8c3-41e6-a7f6-3c0e74c45c61" providerId="ADAL" clId="{066486F3-3BC1-49A1-AAA8-078E5892A49C}" dt="2021-11-22T21:44:11.873" v="852" actId="26606"/>
          <ac:picMkLst>
            <pc:docMk/>
            <pc:sldMk cId="3716237845" sldId="274"/>
            <ac:picMk id="6" creationId="{AE7EF174-689E-4341-AB03-37BB464011C9}"/>
          </ac:picMkLst>
        </pc:picChg>
        <pc:cxnChg chg="add">
          <ac:chgData name="Ohad Azran" userId="0798ee1d-e8c3-41e6-a7f6-3c0e74c45c61" providerId="ADAL" clId="{066486F3-3BC1-49A1-AAA8-078E5892A49C}" dt="2021-11-22T21:44:11.873" v="852" actId="26606"/>
          <ac:cxnSpMkLst>
            <pc:docMk/>
            <pc:sldMk cId="3716237845" sldId="274"/>
            <ac:cxnSpMk id="14" creationId="{1F5DC8C3-BA5F-4EED-BB9A-A14272BD82A1}"/>
          </ac:cxnSpMkLst>
        </pc:cxnChg>
        <pc:cxnChg chg="add">
          <ac:chgData name="Ohad Azran" userId="0798ee1d-e8c3-41e6-a7f6-3c0e74c45c61" providerId="ADAL" clId="{066486F3-3BC1-49A1-AAA8-078E5892A49C}" dt="2021-11-22T21:44:11.873" v="852" actId="26606"/>
          <ac:cxnSpMkLst>
            <pc:docMk/>
            <pc:sldMk cId="3716237845" sldId="274"/>
            <ac:cxnSpMk id="16" creationId="{F3CC58E3-BDF9-495D-9327-85F68058BE32}"/>
          </ac:cxnSpMkLst>
        </pc:cxnChg>
      </pc:sldChg>
      <pc:sldChg chg="addSp delSp modSp add del mod ord">
        <pc:chgData name="Ohad Azran" userId="0798ee1d-e8c3-41e6-a7f6-3c0e74c45c61" providerId="ADAL" clId="{066486F3-3BC1-49A1-AAA8-078E5892A49C}" dt="2021-11-27T22:30:48.727" v="5261" actId="47"/>
        <pc:sldMkLst>
          <pc:docMk/>
          <pc:sldMk cId="4083476897" sldId="275"/>
        </pc:sldMkLst>
        <pc:spChg chg="mod">
          <ac:chgData name="Ohad Azran" userId="0798ee1d-e8c3-41e6-a7f6-3c0e74c45c61" providerId="ADAL" clId="{066486F3-3BC1-49A1-AAA8-078E5892A49C}" dt="2021-11-23T08:34:48.825" v="955" actId="207"/>
          <ac:spMkLst>
            <pc:docMk/>
            <pc:sldMk cId="4083476897" sldId="275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1T21:50:32.512" v="508" actId="478"/>
          <ac:spMkLst>
            <pc:docMk/>
            <pc:sldMk cId="4083476897" sldId="275"/>
            <ac:spMk id="5" creationId="{5E00A5C0-275A-4A7F-88C8-167665BBD97B}"/>
          </ac:spMkLst>
        </pc:spChg>
        <pc:spChg chg="add del mod">
          <ac:chgData name="Ohad Azran" userId="0798ee1d-e8c3-41e6-a7f6-3c0e74c45c61" providerId="ADAL" clId="{066486F3-3BC1-49A1-AAA8-078E5892A49C}" dt="2021-11-23T13:02:54.615" v="1185" actId="478"/>
          <ac:spMkLst>
            <pc:docMk/>
            <pc:sldMk cId="4083476897" sldId="275"/>
            <ac:spMk id="6" creationId="{B9E6F56B-9760-4280-88D8-3B6FEBABAF4E}"/>
          </ac:spMkLst>
        </pc:spChg>
        <pc:graphicFrameChg chg="add mod modGraphic">
          <ac:chgData name="Ohad Azran" userId="0798ee1d-e8c3-41e6-a7f6-3c0e74c45c61" providerId="ADAL" clId="{066486F3-3BC1-49A1-AAA8-078E5892A49C}" dt="2021-11-23T13:02:59.084" v="1186" actId="1076"/>
          <ac:graphicFrameMkLst>
            <pc:docMk/>
            <pc:sldMk cId="4083476897" sldId="275"/>
            <ac:graphicFrameMk id="2" creationId="{CF91B8D3-DC01-473C-9A79-07F7E4634898}"/>
          </ac:graphicFrameMkLst>
        </pc:graphicFrameChg>
      </pc:sldChg>
      <pc:sldChg chg="addSp delSp modSp add del mod ord setBg setClrOvrMap delDesignElem">
        <pc:chgData name="Ohad Azran" userId="0798ee1d-e8c3-41e6-a7f6-3c0e74c45c61" providerId="ADAL" clId="{066486F3-3BC1-49A1-AAA8-078E5892A49C}" dt="2021-11-28T00:10:32.655" v="6317" actId="47"/>
        <pc:sldMkLst>
          <pc:docMk/>
          <pc:sldMk cId="2853643290" sldId="276"/>
        </pc:sldMkLst>
        <pc:spChg chg="mod ord">
          <ac:chgData name="Ohad Azran" userId="0798ee1d-e8c3-41e6-a7f6-3c0e74c45c61" providerId="ADAL" clId="{066486F3-3BC1-49A1-AAA8-078E5892A49C}" dt="2021-11-21T21:56:58.194" v="577" actId="1076"/>
          <ac:spMkLst>
            <pc:docMk/>
            <pc:sldMk cId="2853643290" sldId="276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1T21:50:55.129" v="511" actId="478"/>
          <ac:spMkLst>
            <pc:docMk/>
            <pc:sldMk cId="2853643290" sldId="276"/>
            <ac:spMk id="5" creationId="{5E00A5C0-275A-4A7F-88C8-167665BBD97B}"/>
          </ac:spMkLst>
        </pc:spChg>
        <pc:spChg chg="add mod">
          <ac:chgData name="Ohad Azran" userId="0798ee1d-e8c3-41e6-a7f6-3c0e74c45c61" providerId="ADAL" clId="{066486F3-3BC1-49A1-AAA8-078E5892A49C}" dt="2021-11-21T22:02:55.383" v="618" actId="164"/>
          <ac:spMkLst>
            <pc:docMk/>
            <pc:sldMk cId="2853643290" sldId="276"/>
            <ac:spMk id="6" creationId="{D2D27CE9-6529-4AC7-9DF8-EE23C8DB8873}"/>
          </ac:spMkLst>
        </pc:spChg>
        <pc:spChg chg="add del">
          <ac:chgData name="Ohad Azran" userId="0798ee1d-e8c3-41e6-a7f6-3c0e74c45c61" providerId="ADAL" clId="{066486F3-3BC1-49A1-AAA8-078E5892A49C}" dt="2021-11-21T21:51:29.490" v="516" actId="26606"/>
          <ac:spMkLst>
            <pc:docMk/>
            <pc:sldMk cId="2853643290" sldId="276"/>
            <ac:spMk id="9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1:29.490" v="516" actId="26606"/>
          <ac:spMkLst>
            <pc:docMk/>
            <pc:sldMk cId="2853643290" sldId="276"/>
            <ac:spMk id="11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1:29.490" v="516" actId="26606"/>
          <ac:spMkLst>
            <pc:docMk/>
            <pc:sldMk cId="2853643290" sldId="276"/>
            <ac:spMk id="15" creationId="{34461041-8413-4023-ABA7-9E499B0AD995}"/>
          </ac:spMkLst>
        </pc:spChg>
        <pc:spChg chg="add mod">
          <ac:chgData name="Ohad Azran" userId="0798ee1d-e8c3-41e6-a7f6-3c0e74c45c61" providerId="ADAL" clId="{066486F3-3BC1-49A1-AAA8-078E5892A49C}" dt="2021-11-22T20:58:06.907" v="717" actId="14100"/>
          <ac:spMkLst>
            <pc:docMk/>
            <pc:sldMk cId="2853643290" sldId="276"/>
            <ac:spMk id="16" creationId="{7A8308CB-C360-4DF5-9198-D5FB5DE28475}"/>
          </ac:spMkLst>
        </pc:spChg>
        <pc:spChg chg="add del">
          <ac:chgData name="Ohad Azran" userId="0798ee1d-e8c3-41e6-a7f6-3c0e74c45c61" providerId="ADAL" clId="{066486F3-3BC1-49A1-AAA8-078E5892A49C}" dt="2021-11-21T21:51:29.490" v="516" actId="26606"/>
          <ac:spMkLst>
            <pc:docMk/>
            <pc:sldMk cId="2853643290" sldId="276"/>
            <ac:spMk id="19" creationId="{D841E764-4629-49E0-994A-6F92FEFB9B5D}"/>
          </ac:spMkLst>
        </pc:spChg>
        <pc:spChg chg="add del">
          <ac:chgData name="Ohad Azran" userId="0798ee1d-e8c3-41e6-a7f6-3c0e74c45c61" providerId="ADAL" clId="{066486F3-3BC1-49A1-AAA8-078E5892A49C}" dt="2021-11-21T21:51:29.490" v="516" actId="26606"/>
          <ac:spMkLst>
            <pc:docMk/>
            <pc:sldMk cId="2853643290" sldId="276"/>
            <ac:spMk id="21" creationId="{95635077-9890-4CC8-9792-28743EBFE01D}"/>
          </ac:spMkLst>
        </pc:spChg>
        <pc:spChg chg="add del">
          <ac:chgData name="Ohad Azran" userId="0798ee1d-e8c3-41e6-a7f6-3c0e74c45c61" providerId="ADAL" clId="{066486F3-3BC1-49A1-AAA8-078E5892A49C}" dt="2021-11-21T21:51:31.504" v="518" actId="26606"/>
          <ac:spMkLst>
            <pc:docMk/>
            <pc:sldMk cId="2853643290" sldId="276"/>
            <ac:spMk id="23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1:31.504" v="518" actId="26606"/>
          <ac:spMkLst>
            <pc:docMk/>
            <pc:sldMk cId="2853643290" sldId="276"/>
            <ac:spMk id="24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1:31.504" v="518" actId="26606"/>
          <ac:spMkLst>
            <pc:docMk/>
            <pc:sldMk cId="2853643290" sldId="276"/>
            <ac:spMk id="26" creationId="{990BAFCD-EA0A-47F4-8B00-AAB1E67A90CC}"/>
          </ac:spMkLst>
        </pc:spChg>
        <pc:spChg chg="add del">
          <ac:chgData name="Ohad Azran" userId="0798ee1d-e8c3-41e6-a7f6-3c0e74c45c61" providerId="ADAL" clId="{066486F3-3BC1-49A1-AAA8-078E5892A49C}" dt="2021-11-21T21:51:31.504" v="518" actId="26606"/>
          <ac:spMkLst>
            <pc:docMk/>
            <pc:sldMk cId="2853643290" sldId="276"/>
            <ac:spMk id="27" creationId="{621D8EC4-8163-48C9-89D6-8555E98AB9A8}"/>
          </ac:spMkLst>
        </pc:spChg>
        <pc:spChg chg="add del">
          <ac:chgData name="Ohad Azran" userId="0798ee1d-e8c3-41e6-a7f6-3c0e74c45c61" providerId="ADAL" clId="{066486F3-3BC1-49A1-AAA8-078E5892A49C}" dt="2021-11-21T21:51:31.504" v="518" actId="26606"/>
          <ac:spMkLst>
            <pc:docMk/>
            <pc:sldMk cId="2853643290" sldId="276"/>
            <ac:spMk id="28" creationId="{7B7C6C2A-33C4-4D5D-8EB1-A8803DCB7566}"/>
          </ac:spMkLst>
        </pc:spChg>
        <pc:spChg chg="add del">
          <ac:chgData name="Ohad Azran" userId="0798ee1d-e8c3-41e6-a7f6-3c0e74c45c61" providerId="ADAL" clId="{066486F3-3BC1-49A1-AAA8-078E5892A49C}" dt="2021-11-21T21:51:33.070" v="520" actId="26606"/>
          <ac:spMkLst>
            <pc:docMk/>
            <pc:sldMk cId="2853643290" sldId="276"/>
            <ac:spMk id="30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33.070" v="520" actId="26606"/>
          <ac:spMkLst>
            <pc:docMk/>
            <pc:sldMk cId="2853643290" sldId="276"/>
            <ac:spMk id="31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33.070" v="520" actId="26606"/>
          <ac:spMkLst>
            <pc:docMk/>
            <pc:sldMk cId="2853643290" sldId="276"/>
            <ac:spMk id="33" creationId="{7DD67062-25A7-42F1-B181-1800797EC776}"/>
          </ac:spMkLst>
        </pc:spChg>
        <pc:spChg chg="add del">
          <ac:chgData name="Ohad Azran" userId="0798ee1d-e8c3-41e6-a7f6-3c0e74c45c61" providerId="ADAL" clId="{066486F3-3BC1-49A1-AAA8-078E5892A49C}" dt="2021-11-21T21:51:33.070" v="520" actId="26606"/>
          <ac:spMkLst>
            <pc:docMk/>
            <pc:sldMk cId="2853643290" sldId="276"/>
            <ac:spMk id="35" creationId="{3A76FBC5-74A5-446E-83ED-7A305EE118CC}"/>
          </ac:spMkLst>
        </pc:spChg>
        <pc:spChg chg="add del">
          <ac:chgData name="Ohad Azran" userId="0798ee1d-e8c3-41e6-a7f6-3c0e74c45c61" providerId="ADAL" clId="{066486F3-3BC1-49A1-AAA8-078E5892A49C}" dt="2021-11-21T21:51:33.070" v="520" actId="26606"/>
          <ac:spMkLst>
            <pc:docMk/>
            <pc:sldMk cId="2853643290" sldId="276"/>
            <ac:spMk id="36" creationId="{DC751DA2-9310-4BCD-B76E-31139951AF15}"/>
          </ac:spMkLst>
        </pc:spChg>
        <pc:spChg chg="add del">
          <ac:chgData name="Ohad Azran" userId="0798ee1d-e8c3-41e6-a7f6-3c0e74c45c61" providerId="ADAL" clId="{066486F3-3BC1-49A1-AAA8-078E5892A49C}" dt="2021-11-21T21:51:36.588" v="522" actId="26606"/>
          <ac:spMkLst>
            <pc:docMk/>
            <pc:sldMk cId="2853643290" sldId="276"/>
            <ac:spMk id="38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36.588" v="522" actId="26606"/>
          <ac:spMkLst>
            <pc:docMk/>
            <pc:sldMk cId="2853643290" sldId="276"/>
            <ac:spMk id="39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36.588" v="522" actId="26606"/>
          <ac:spMkLst>
            <pc:docMk/>
            <pc:sldMk cId="2853643290" sldId="276"/>
            <ac:spMk id="41" creationId="{548B4202-DCD5-4F8C-B481-743A989A9DFF}"/>
          </ac:spMkLst>
        </pc:spChg>
        <pc:spChg chg="add del">
          <ac:chgData name="Ohad Azran" userId="0798ee1d-e8c3-41e6-a7f6-3c0e74c45c61" providerId="ADAL" clId="{066486F3-3BC1-49A1-AAA8-078E5892A49C}" dt="2021-11-21T21:51:36.588" v="522" actId="26606"/>
          <ac:spMkLst>
            <pc:docMk/>
            <pc:sldMk cId="2853643290" sldId="276"/>
            <ac:spMk id="43" creationId="{7CFB8C0F-4E01-4C10-A861-0C16EB92D23E}"/>
          </ac:spMkLst>
        </pc:spChg>
        <pc:spChg chg="add del">
          <ac:chgData name="Ohad Azran" userId="0798ee1d-e8c3-41e6-a7f6-3c0e74c45c61" providerId="ADAL" clId="{066486F3-3BC1-49A1-AAA8-078E5892A49C}" dt="2021-11-21T21:51:36.588" v="522" actId="26606"/>
          <ac:spMkLst>
            <pc:docMk/>
            <pc:sldMk cId="2853643290" sldId="276"/>
            <ac:spMk id="44" creationId="{8EE702CF-91CE-4661-ACBF-3C8160D1B433}"/>
          </ac:spMkLst>
        </pc:spChg>
        <pc:spChg chg="add del">
          <ac:chgData name="Ohad Azran" userId="0798ee1d-e8c3-41e6-a7f6-3c0e74c45c61" providerId="ADAL" clId="{066486F3-3BC1-49A1-AAA8-078E5892A49C}" dt="2021-11-21T21:51:38.894" v="524" actId="26606"/>
          <ac:spMkLst>
            <pc:docMk/>
            <pc:sldMk cId="2853643290" sldId="276"/>
            <ac:spMk id="4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38.894" v="524" actId="26606"/>
          <ac:spMkLst>
            <pc:docMk/>
            <pc:sldMk cId="2853643290" sldId="276"/>
            <ac:spMk id="47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38.894" v="524" actId="26606"/>
          <ac:spMkLst>
            <pc:docMk/>
            <pc:sldMk cId="2853643290" sldId="276"/>
            <ac:spMk id="49" creationId="{E75F8FC7-2268-462F-AFF6-A4A975C3444E}"/>
          </ac:spMkLst>
        </pc:spChg>
        <pc:spChg chg="add del">
          <ac:chgData name="Ohad Azran" userId="0798ee1d-e8c3-41e6-a7f6-3c0e74c45c61" providerId="ADAL" clId="{066486F3-3BC1-49A1-AAA8-078E5892A49C}" dt="2021-11-21T21:51:38.894" v="524" actId="26606"/>
          <ac:spMkLst>
            <pc:docMk/>
            <pc:sldMk cId="2853643290" sldId="276"/>
            <ac:spMk id="51" creationId="{9D1C364C-8702-4ED9-9D23-41CDB2982B4E}"/>
          </ac:spMkLst>
        </pc:spChg>
        <pc:spChg chg="add del">
          <ac:chgData name="Ohad Azran" userId="0798ee1d-e8c3-41e6-a7f6-3c0e74c45c61" providerId="ADAL" clId="{066486F3-3BC1-49A1-AAA8-078E5892A49C}" dt="2021-11-21T21:51:38.894" v="524" actId="26606"/>
          <ac:spMkLst>
            <pc:docMk/>
            <pc:sldMk cId="2853643290" sldId="276"/>
            <ac:spMk id="52" creationId="{7EE051E9-6C07-4FBB-B4F7-EDF8DDEAA6DA}"/>
          </ac:spMkLst>
        </pc:spChg>
        <pc:spChg chg="add del">
          <ac:chgData name="Ohad Azran" userId="0798ee1d-e8c3-41e6-a7f6-3c0e74c45c61" providerId="ADAL" clId="{066486F3-3BC1-49A1-AAA8-078E5892A49C}" dt="2021-11-21T21:51:39.738" v="526" actId="26606"/>
          <ac:spMkLst>
            <pc:docMk/>
            <pc:sldMk cId="2853643290" sldId="276"/>
            <ac:spMk id="54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39.738" v="526" actId="26606"/>
          <ac:spMkLst>
            <pc:docMk/>
            <pc:sldMk cId="2853643290" sldId="276"/>
            <ac:spMk id="55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39.738" v="526" actId="26606"/>
          <ac:spMkLst>
            <pc:docMk/>
            <pc:sldMk cId="2853643290" sldId="276"/>
            <ac:spMk id="58" creationId="{DA0CA737-33FC-47E3-965A-D1C2CAA62894}"/>
          </ac:spMkLst>
        </pc:spChg>
        <pc:spChg chg="add del">
          <ac:chgData name="Ohad Azran" userId="0798ee1d-e8c3-41e6-a7f6-3c0e74c45c61" providerId="ADAL" clId="{066486F3-3BC1-49A1-AAA8-078E5892A49C}" dt="2021-11-21T21:51:39.738" v="526" actId="26606"/>
          <ac:spMkLst>
            <pc:docMk/>
            <pc:sldMk cId="2853643290" sldId="276"/>
            <ac:spMk id="59" creationId="{22189942-24EB-488E-8B69-EB80F7E53E36}"/>
          </ac:spMkLst>
        </pc:spChg>
        <pc:spChg chg="add del">
          <ac:chgData name="Ohad Azran" userId="0798ee1d-e8c3-41e6-a7f6-3c0e74c45c61" providerId="ADAL" clId="{066486F3-3BC1-49A1-AAA8-078E5892A49C}" dt="2021-11-21T21:51:40.785" v="528" actId="26606"/>
          <ac:spMkLst>
            <pc:docMk/>
            <pc:sldMk cId="2853643290" sldId="276"/>
            <ac:spMk id="61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40.785" v="528" actId="26606"/>
          <ac:spMkLst>
            <pc:docMk/>
            <pc:sldMk cId="2853643290" sldId="276"/>
            <ac:spMk id="62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40.785" v="528" actId="26606"/>
          <ac:spMkLst>
            <pc:docMk/>
            <pc:sldMk cId="2853643290" sldId="276"/>
            <ac:spMk id="64" creationId="{E75F8FC7-2268-462F-AFF6-A4A975C3444E}"/>
          </ac:spMkLst>
        </pc:spChg>
        <pc:spChg chg="add del">
          <ac:chgData name="Ohad Azran" userId="0798ee1d-e8c3-41e6-a7f6-3c0e74c45c61" providerId="ADAL" clId="{066486F3-3BC1-49A1-AAA8-078E5892A49C}" dt="2021-11-21T21:51:40.785" v="528" actId="26606"/>
          <ac:spMkLst>
            <pc:docMk/>
            <pc:sldMk cId="2853643290" sldId="276"/>
            <ac:spMk id="66" creationId="{9D1C364C-8702-4ED9-9D23-41CDB2982B4E}"/>
          </ac:spMkLst>
        </pc:spChg>
        <pc:spChg chg="add del">
          <ac:chgData name="Ohad Azran" userId="0798ee1d-e8c3-41e6-a7f6-3c0e74c45c61" providerId="ADAL" clId="{066486F3-3BC1-49A1-AAA8-078E5892A49C}" dt="2021-11-21T21:51:40.785" v="528" actId="26606"/>
          <ac:spMkLst>
            <pc:docMk/>
            <pc:sldMk cId="2853643290" sldId="276"/>
            <ac:spMk id="67" creationId="{7EE051E9-6C07-4FBB-B4F7-EDF8DDEAA6DA}"/>
          </ac:spMkLst>
        </pc:spChg>
        <pc:spChg chg="add del">
          <ac:chgData name="Ohad Azran" userId="0798ee1d-e8c3-41e6-a7f6-3c0e74c45c61" providerId="ADAL" clId="{066486F3-3BC1-49A1-AAA8-078E5892A49C}" dt="2021-11-21T21:51:57.920" v="530" actId="26606"/>
          <ac:spMkLst>
            <pc:docMk/>
            <pc:sldMk cId="2853643290" sldId="276"/>
            <ac:spMk id="69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1:57.920" v="530" actId="26606"/>
          <ac:spMkLst>
            <pc:docMk/>
            <pc:sldMk cId="2853643290" sldId="276"/>
            <ac:spMk id="70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1:57.920" v="530" actId="26606"/>
          <ac:spMkLst>
            <pc:docMk/>
            <pc:sldMk cId="2853643290" sldId="276"/>
            <ac:spMk id="72" creationId="{8638A98B-4B4B-4607-B11F-7DCA0D7CCE17}"/>
          </ac:spMkLst>
        </pc:spChg>
        <pc:spChg chg="add del">
          <ac:chgData name="Ohad Azran" userId="0798ee1d-e8c3-41e6-a7f6-3c0e74c45c61" providerId="ADAL" clId="{066486F3-3BC1-49A1-AAA8-078E5892A49C}" dt="2021-11-21T21:51:57.920" v="530" actId="26606"/>
          <ac:spMkLst>
            <pc:docMk/>
            <pc:sldMk cId="2853643290" sldId="276"/>
            <ac:spMk id="73" creationId="{8E3B9B0E-204E-4BFD-B58A-E71D9CDC37F3}"/>
          </ac:spMkLst>
        </pc:spChg>
        <pc:spChg chg="add del">
          <ac:chgData name="Ohad Azran" userId="0798ee1d-e8c3-41e6-a7f6-3c0e74c45c61" providerId="ADAL" clId="{066486F3-3BC1-49A1-AAA8-078E5892A49C}" dt="2021-11-21T21:51:57.920" v="530" actId="26606"/>
          <ac:spMkLst>
            <pc:docMk/>
            <pc:sldMk cId="2853643290" sldId="276"/>
            <ac:spMk id="74" creationId="{B1121E64-CB88-4BF5-B531-C0316E7F6E30}"/>
          </ac:spMkLst>
        </pc:spChg>
        <pc:spChg chg="add del">
          <ac:chgData name="Ohad Azran" userId="0798ee1d-e8c3-41e6-a7f6-3c0e74c45c61" providerId="ADAL" clId="{066486F3-3BC1-49A1-AAA8-078E5892A49C}" dt="2021-11-21T21:52:00.369" v="532" actId="26606"/>
          <ac:spMkLst>
            <pc:docMk/>
            <pc:sldMk cId="2853643290" sldId="276"/>
            <ac:spMk id="7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0.369" v="532" actId="26606"/>
          <ac:spMkLst>
            <pc:docMk/>
            <pc:sldMk cId="2853643290" sldId="276"/>
            <ac:spMk id="77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00.369" v="532" actId="26606"/>
          <ac:spMkLst>
            <pc:docMk/>
            <pc:sldMk cId="2853643290" sldId="276"/>
            <ac:spMk id="79" creationId="{0B4FB531-34DA-4777-9BD5-5B885DC38198}"/>
          </ac:spMkLst>
        </pc:spChg>
        <pc:spChg chg="add del">
          <ac:chgData name="Ohad Azran" userId="0798ee1d-e8c3-41e6-a7f6-3c0e74c45c61" providerId="ADAL" clId="{066486F3-3BC1-49A1-AAA8-078E5892A49C}" dt="2021-11-21T21:52:00.369" v="532" actId="26606"/>
          <ac:spMkLst>
            <pc:docMk/>
            <pc:sldMk cId="2853643290" sldId="276"/>
            <ac:spMk id="80" creationId="{84831CE8-CE7C-49DF-BA32-7884E868A21D}"/>
          </ac:spMkLst>
        </pc:spChg>
        <pc:spChg chg="add del">
          <ac:chgData name="Ohad Azran" userId="0798ee1d-e8c3-41e6-a7f6-3c0e74c45c61" providerId="ADAL" clId="{066486F3-3BC1-49A1-AAA8-078E5892A49C}" dt="2021-11-21T21:53:47.674" v="554" actId="26606"/>
          <ac:spMkLst>
            <pc:docMk/>
            <pc:sldMk cId="2853643290" sldId="276"/>
            <ac:spMk id="81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2.192" v="534" actId="26606"/>
          <ac:spMkLst>
            <pc:docMk/>
            <pc:sldMk cId="2853643290" sldId="276"/>
            <ac:spMk id="82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2.192" v="534" actId="26606"/>
          <ac:spMkLst>
            <pc:docMk/>
            <pc:sldMk cId="2853643290" sldId="276"/>
            <ac:spMk id="83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02.192" v="534" actId="26606"/>
          <ac:spMkLst>
            <pc:docMk/>
            <pc:sldMk cId="2853643290" sldId="276"/>
            <ac:spMk id="85" creationId="{A9286AD2-18A9-4868-A4E3-7A2097A20810}"/>
          </ac:spMkLst>
        </pc:spChg>
        <pc:spChg chg="add del">
          <ac:chgData name="Ohad Azran" userId="0798ee1d-e8c3-41e6-a7f6-3c0e74c45c61" providerId="ADAL" clId="{066486F3-3BC1-49A1-AAA8-078E5892A49C}" dt="2021-11-21T21:53:47.674" v="554" actId="26606"/>
          <ac:spMkLst>
            <pc:docMk/>
            <pc:sldMk cId="2853643290" sldId="276"/>
            <ac:spMk id="87" creationId="{E75F8FC7-2268-462F-AFF6-A4A975C3444E}"/>
          </ac:spMkLst>
        </pc:spChg>
        <pc:spChg chg="add del">
          <ac:chgData name="Ohad Azran" userId="0798ee1d-e8c3-41e6-a7f6-3c0e74c45c61" providerId="ADAL" clId="{066486F3-3BC1-49A1-AAA8-078E5892A49C}" dt="2021-11-21T21:52:04.307" v="536" actId="26606"/>
          <ac:spMkLst>
            <pc:docMk/>
            <pc:sldMk cId="2853643290" sldId="276"/>
            <ac:spMk id="88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4.307" v="536" actId="26606"/>
          <ac:spMkLst>
            <pc:docMk/>
            <pc:sldMk cId="2853643290" sldId="276"/>
            <ac:spMk id="89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04.307" v="536" actId="26606"/>
          <ac:spMkLst>
            <pc:docMk/>
            <pc:sldMk cId="2853643290" sldId="276"/>
            <ac:spMk id="91" creationId="{E75F8FC7-2268-462F-AFF6-A4A975C3444E}"/>
          </ac:spMkLst>
        </pc:spChg>
        <pc:spChg chg="add del">
          <ac:chgData name="Ohad Azran" userId="0798ee1d-e8c3-41e6-a7f6-3c0e74c45c61" providerId="ADAL" clId="{066486F3-3BC1-49A1-AAA8-078E5892A49C}" dt="2021-11-21T21:52:04.307" v="536" actId="26606"/>
          <ac:spMkLst>
            <pc:docMk/>
            <pc:sldMk cId="2853643290" sldId="276"/>
            <ac:spMk id="93" creationId="{9D1C364C-8702-4ED9-9D23-41CDB2982B4E}"/>
          </ac:spMkLst>
        </pc:spChg>
        <pc:spChg chg="add del">
          <ac:chgData name="Ohad Azran" userId="0798ee1d-e8c3-41e6-a7f6-3c0e74c45c61" providerId="ADAL" clId="{066486F3-3BC1-49A1-AAA8-078E5892A49C}" dt="2021-11-21T21:52:04.307" v="536" actId="26606"/>
          <ac:spMkLst>
            <pc:docMk/>
            <pc:sldMk cId="2853643290" sldId="276"/>
            <ac:spMk id="94" creationId="{7EE051E9-6C07-4FBB-B4F7-EDF8DDEAA6DA}"/>
          </ac:spMkLst>
        </pc:spChg>
        <pc:spChg chg="add del">
          <ac:chgData name="Ohad Azran" userId="0798ee1d-e8c3-41e6-a7f6-3c0e74c45c61" providerId="ADAL" clId="{066486F3-3BC1-49A1-AAA8-078E5892A49C}" dt="2021-11-21T21:54:19.487" v="557" actId="26606"/>
          <ac:spMkLst>
            <pc:docMk/>
            <pc:sldMk cId="2853643290" sldId="276"/>
            <ac:spMk id="95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5.627" v="538" actId="26606"/>
          <ac:spMkLst>
            <pc:docMk/>
            <pc:sldMk cId="2853643290" sldId="276"/>
            <ac:spMk id="9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5.627" v="538" actId="26606"/>
          <ac:spMkLst>
            <pc:docMk/>
            <pc:sldMk cId="2853643290" sldId="276"/>
            <ac:spMk id="97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05.627" v="538" actId="26606"/>
          <ac:spMkLst>
            <pc:docMk/>
            <pc:sldMk cId="2853643290" sldId="276"/>
            <ac:spMk id="99" creationId="{8638A98B-4B4B-4607-B11F-7DCA0D7CCE17}"/>
          </ac:spMkLst>
        </pc:spChg>
        <pc:spChg chg="add del">
          <ac:chgData name="Ohad Azran" userId="0798ee1d-e8c3-41e6-a7f6-3c0e74c45c61" providerId="ADAL" clId="{066486F3-3BC1-49A1-AAA8-078E5892A49C}" dt="2021-11-21T21:52:05.627" v="538" actId="26606"/>
          <ac:spMkLst>
            <pc:docMk/>
            <pc:sldMk cId="2853643290" sldId="276"/>
            <ac:spMk id="100" creationId="{8E3B9B0E-204E-4BFD-B58A-E71D9CDC37F3}"/>
          </ac:spMkLst>
        </pc:spChg>
        <pc:spChg chg="add del">
          <ac:chgData name="Ohad Azran" userId="0798ee1d-e8c3-41e6-a7f6-3c0e74c45c61" providerId="ADAL" clId="{066486F3-3BC1-49A1-AAA8-078E5892A49C}" dt="2021-11-21T21:52:05.627" v="538" actId="26606"/>
          <ac:spMkLst>
            <pc:docMk/>
            <pc:sldMk cId="2853643290" sldId="276"/>
            <ac:spMk id="101" creationId="{B1121E64-CB88-4BF5-B531-C0316E7F6E30}"/>
          </ac:spMkLst>
        </pc:spChg>
        <pc:spChg chg="add del">
          <ac:chgData name="Ohad Azran" userId="0798ee1d-e8c3-41e6-a7f6-3c0e74c45c61" providerId="ADAL" clId="{066486F3-3BC1-49A1-AAA8-078E5892A49C}" dt="2021-11-21T21:52:07.896" v="540" actId="26606"/>
          <ac:spMkLst>
            <pc:docMk/>
            <pc:sldMk cId="2853643290" sldId="276"/>
            <ac:spMk id="103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07.896" v="540" actId="26606"/>
          <ac:spMkLst>
            <pc:docMk/>
            <pc:sldMk cId="2853643290" sldId="276"/>
            <ac:spMk id="104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07.896" v="540" actId="26606"/>
          <ac:spMkLst>
            <pc:docMk/>
            <pc:sldMk cId="2853643290" sldId="276"/>
            <ac:spMk id="106" creationId="{7319A1DD-F557-4EC6-8A8C-F7617B4CD678}"/>
          </ac:spMkLst>
        </pc:spChg>
        <pc:spChg chg="add del">
          <ac:chgData name="Ohad Azran" userId="0798ee1d-e8c3-41e6-a7f6-3c0e74c45c61" providerId="ADAL" clId="{066486F3-3BC1-49A1-AAA8-078E5892A49C}" dt="2021-11-21T21:52:12.385" v="542" actId="26606"/>
          <ac:spMkLst>
            <pc:docMk/>
            <pc:sldMk cId="2853643290" sldId="276"/>
            <ac:spMk id="109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2:12.385" v="542" actId="26606"/>
          <ac:spMkLst>
            <pc:docMk/>
            <pc:sldMk cId="2853643290" sldId="276"/>
            <ac:spMk id="110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2:12.385" v="542" actId="26606"/>
          <ac:spMkLst>
            <pc:docMk/>
            <pc:sldMk cId="2853643290" sldId="276"/>
            <ac:spMk id="112" creationId="{B4D0E555-16F6-44D0-BF56-AF5FF5BDE9D6}"/>
          </ac:spMkLst>
        </pc:spChg>
        <pc:spChg chg="add del">
          <ac:chgData name="Ohad Azran" userId="0798ee1d-e8c3-41e6-a7f6-3c0e74c45c61" providerId="ADAL" clId="{066486F3-3BC1-49A1-AAA8-078E5892A49C}" dt="2021-11-21T21:52:12.385" v="542" actId="26606"/>
          <ac:spMkLst>
            <pc:docMk/>
            <pc:sldMk cId="2853643290" sldId="276"/>
            <ac:spMk id="113" creationId="{8117041D-1A7B-4ECA-AB68-3CFDB6726B8E}"/>
          </ac:spMkLst>
        </pc:spChg>
        <pc:spChg chg="add del">
          <ac:chgData name="Ohad Azran" userId="0798ee1d-e8c3-41e6-a7f6-3c0e74c45c61" providerId="ADAL" clId="{066486F3-3BC1-49A1-AAA8-078E5892A49C}" dt="2021-11-21T21:52:12.385" v="542" actId="26606"/>
          <ac:spMkLst>
            <pc:docMk/>
            <pc:sldMk cId="2853643290" sldId="276"/>
            <ac:spMk id="114" creationId="{EF9C14D5-64ED-4C3C-A0D2-6C2AE1AE9279}"/>
          </ac:spMkLst>
        </pc:spChg>
        <pc:spChg chg="add del">
          <ac:chgData name="Ohad Azran" userId="0798ee1d-e8c3-41e6-a7f6-3c0e74c45c61" providerId="ADAL" clId="{066486F3-3BC1-49A1-AAA8-078E5892A49C}" dt="2021-11-21T21:52:13.601" v="544" actId="26606"/>
          <ac:spMkLst>
            <pc:docMk/>
            <pc:sldMk cId="2853643290" sldId="276"/>
            <ac:spMk id="11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13.601" v="544" actId="26606"/>
          <ac:spMkLst>
            <pc:docMk/>
            <pc:sldMk cId="2853643290" sldId="276"/>
            <ac:spMk id="117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13.601" v="544" actId="26606"/>
          <ac:spMkLst>
            <pc:docMk/>
            <pc:sldMk cId="2853643290" sldId="276"/>
            <ac:spMk id="119" creationId="{D38589C0-4606-4156-BEC9-696F08B09D9D}"/>
          </ac:spMkLst>
        </pc:spChg>
        <pc:spChg chg="add del">
          <ac:chgData name="Ohad Azran" userId="0798ee1d-e8c3-41e6-a7f6-3c0e74c45c61" providerId="ADAL" clId="{066486F3-3BC1-49A1-AAA8-078E5892A49C}" dt="2021-11-21T21:52:13.601" v="544" actId="26606"/>
          <ac:spMkLst>
            <pc:docMk/>
            <pc:sldMk cId="2853643290" sldId="276"/>
            <ac:spMk id="120" creationId="{278668EE-3D16-4B1B-8CFE-482C22669A28}"/>
          </ac:spMkLst>
        </pc:spChg>
        <pc:spChg chg="add del">
          <ac:chgData name="Ohad Azran" userId="0798ee1d-e8c3-41e6-a7f6-3c0e74c45c61" providerId="ADAL" clId="{066486F3-3BC1-49A1-AAA8-078E5892A49C}" dt="2021-11-21T21:52:14.949" v="546" actId="26606"/>
          <ac:spMkLst>
            <pc:docMk/>
            <pc:sldMk cId="2853643290" sldId="276"/>
            <ac:spMk id="122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2:14.949" v="546" actId="26606"/>
          <ac:spMkLst>
            <pc:docMk/>
            <pc:sldMk cId="2853643290" sldId="276"/>
            <ac:spMk id="123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2:14.949" v="546" actId="26606"/>
          <ac:spMkLst>
            <pc:docMk/>
            <pc:sldMk cId="2853643290" sldId="276"/>
            <ac:spMk id="125" creationId="{B4D0E555-16F6-44D0-BF56-AF5FF5BDE9D6}"/>
          </ac:spMkLst>
        </pc:spChg>
        <pc:spChg chg="add del">
          <ac:chgData name="Ohad Azran" userId="0798ee1d-e8c3-41e6-a7f6-3c0e74c45c61" providerId="ADAL" clId="{066486F3-3BC1-49A1-AAA8-078E5892A49C}" dt="2021-11-21T21:52:14.949" v="546" actId="26606"/>
          <ac:spMkLst>
            <pc:docMk/>
            <pc:sldMk cId="2853643290" sldId="276"/>
            <ac:spMk id="126" creationId="{8117041D-1A7B-4ECA-AB68-3CFDB6726B8E}"/>
          </ac:spMkLst>
        </pc:spChg>
        <pc:spChg chg="add del">
          <ac:chgData name="Ohad Azran" userId="0798ee1d-e8c3-41e6-a7f6-3c0e74c45c61" providerId="ADAL" clId="{066486F3-3BC1-49A1-AAA8-078E5892A49C}" dt="2021-11-21T21:52:14.949" v="546" actId="26606"/>
          <ac:spMkLst>
            <pc:docMk/>
            <pc:sldMk cId="2853643290" sldId="276"/>
            <ac:spMk id="127" creationId="{EF9C14D5-64ED-4C3C-A0D2-6C2AE1AE9279}"/>
          </ac:spMkLst>
        </pc:spChg>
        <pc:spChg chg="add del">
          <ac:chgData name="Ohad Azran" userId="0798ee1d-e8c3-41e6-a7f6-3c0e74c45c61" providerId="ADAL" clId="{066486F3-3BC1-49A1-AAA8-078E5892A49C}" dt="2021-11-21T21:52:16.580" v="548" actId="26606"/>
          <ac:spMkLst>
            <pc:docMk/>
            <pc:sldMk cId="2853643290" sldId="276"/>
            <ac:spMk id="129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2:16.580" v="548" actId="26606"/>
          <ac:spMkLst>
            <pc:docMk/>
            <pc:sldMk cId="2853643290" sldId="276"/>
            <ac:spMk id="130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2:16.580" v="548" actId="26606"/>
          <ac:spMkLst>
            <pc:docMk/>
            <pc:sldMk cId="2853643290" sldId="276"/>
            <ac:spMk id="132" creationId="{7319A1DD-F557-4EC6-8A8C-F7617B4CD678}"/>
          </ac:spMkLst>
        </pc:spChg>
        <pc:spChg chg="add del">
          <ac:chgData name="Ohad Azran" userId="0798ee1d-e8c3-41e6-a7f6-3c0e74c45c61" providerId="ADAL" clId="{066486F3-3BC1-49A1-AAA8-078E5892A49C}" dt="2021-11-21T21:53:47.688" v="555" actId="26606"/>
          <ac:spMkLst>
            <pc:docMk/>
            <pc:sldMk cId="2853643290" sldId="276"/>
            <ac:spMk id="135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3:47.688" v="555" actId="26606"/>
          <ac:spMkLst>
            <pc:docMk/>
            <pc:sldMk cId="2853643290" sldId="276"/>
            <ac:spMk id="136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3:47.688" v="555" actId="26606"/>
          <ac:spMkLst>
            <pc:docMk/>
            <pc:sldMk cId="2853643290" sldId="276"/>
            <ac:spMk id="138" creationId="{8638A98B-4B4B-4607-B11F-7DCA0D7CCE17}"/>
          </ac:spMkLst>
        </pc:spChg>
        <pc:spChg chg="add del">
          <ac:chgData name="Ohad Azran" userId="0798ee1d-e8c3-41e6-a7f6-3c0e74c45c61" providerId="ADAL" clId="{066486F3-3BC1-49A1-AAA8-078E5892A49C}" dt="2021-11-21T21:53:47.688" v="555" actId="26606"/>
          <ac:spMkLst>
            <pc:docMk/>
            <pc:sldMk cId="2853643290" sldId="276"/>
            <ac:spMk id="139" creationId="{8E3B9B0E-204E-4BFD-B58A-E71D9CDC37F3}"/>
          </ac:spMkLst>
        </pc:spChg>
        <pc:spChg chg="add del">
          <ac:chgData name="Ohad Azran" userId="0798ee1d-e8c3-41e6-a7f6-3c0e74c45c61" providerId="ADAL" clId="{066486F3-3BC1-49A1-AAA8-078E5892A49C}" dt="2021-11-21T21:53:47.688" v="555" actId="26606"/>
          <ac:spMkLst>
            <pc:docMk/>
            <pc:sldMk cId="2853643290" sldId="276"/>
            <ac:spMk id="140" creationId="{B1121E64-CB88-4BF5-B531-C0316E7F6E30}"/>
          </ac:spMkLst>
        </pc:spChg>
        <pc:spChg chg="add del">
          <ac:chgData name="Ohad Azran" userId="0798ee1d-e8c3-41e6-a7f6-3c0e74c45c61" providerId="ADAL" clId="{066486F3-3BC1-49A1-AAA8-078E5892A49C}" dt="2021-11-21T21:53:47.674" v="554" actId="26606"/>
          <ac:spMkLst>
            <pc:docMk/>
            <pc:sldMk cId="2853643290" sldId="276"/>
            <ac:spMk id="142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3:47.674" v="554" actId="26606"/>
          <ac:spMkLst>
            <pc:docMk/>
            <pc:sldMk cId="2853643290" sldId="276"/>
            <ac:spMk id="145" creationId="{9D1C364C-8702-4ED9-9D23-41CDB2982B4E}"/>
          </ac:spMkLst>
        </pc:spChg>
        <pc:spChg chg="add del">
          <ac:chgData name="Ohad Azran" userId="0798ee1d-e8c3-41e6-a7f6-3c0e74c45c61" providerId="ADAL" clId="{066486F3-3BC1-49A1-AAA8-078E5892A49C}" dt="2021-11-21T21:53:47.674" v="554" actId="26606"/>
          <ac:spMkLst>
            <pc:docMk/>
            <pc:sldMk cId="2853643290" sldId="276"/>
            <ac:spMk id="146" creationId="{7EE051E9-6C07-4FBB-B4F7-EDF8DDEAA6DA}"/>
          </ac:spMkLst>
        </pc:spChg>
        <pc:spChg chg="add del">
          <ac:chgData name="Ohad Azran" userId="0798ee1d-e8c3-41e6-a7f6-3c0e74c45c61" providerId="ADAL" clId="{066486F3-3BC1-49A1-AAA8-078E5892A49C}" dt="2021-11-21T21:54:45.490" v="560" actId="26606"/>
          <ac:spMkLst>
            <pc:docMk/>
            <pc:sldMk cId="2853643290" sldId="276"/>
            <ac:spMk id="148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4:45.490" v="560" actId="26606"/>
          <ac:spMkLst>
            <pc:docMk/>
            <pc:sldMk cId="2853643290" sldId="276"/>
            <ac:spMk id="149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4:45.490" v="560" actId="26606"/>
          <ac:spMkLst>
            <pc:docMk/>
            <pc:sldMk cId="2853643290" sldId="276"/>
            <ac:spMk id="151" creationId="{548B4202-DCD5-4F8C-B481-743A989A9DFF}"/>
          </ac:spMkLst>
        </pc:spChg>
        <pc:spChg chg="add del">
          <ac:chgData name="Ohad Azran" userId="0798ee1d-e8c3-41e6-a7f6-3c0e74c45c61" providerId="ADAL" clId="{066486F3-3BC1-49A1-AAA8-078E5892A49C}" dt="2021-11-21T21:54:45.490" v="560" actId="26606"/>
          <ac:spMkLst>
            <pc:docMk/>
            <pc:sldMk cId="2853643290" sldId="276"/>
            <ac:spMk id="153" creationId="{7CFB8C0F-4E01-4C10-A861-0C16EB92D23E}"/>
          </ac:spMkLst>
        </pc:spChg>
        <pc:spChg chg="add del">
          <ac:chgData name="Ohad Azran" userId="0798ee1d-e8c3-41e6-a7f6-3c0e74c45c61" providerId="ADAL" clId="{066486F3-3BC1-49A1-AAA8-078E5892A49C}" dt="2021-11-21T21:54:45.490" v="560" actId="26606"/>
          <ac:spMkLst>
            <pc:docMk/>
            <pc:sldMk cId="2853643290" sldId="276"/>
            <ac:spMk id="154" creationId="{8EE702CF-91CE-4661-ACBF-3C8160D1B433}"/>
          </ac:spMkLst>
        </pc:spChg>
        <pc:spChg chg="add del">
          <ac:chgData name="Ohad Azran" userId="0798ee1d-e8c3-41e6-a7f6-3c0e74c45c61" providerId="ADAL" clId="{066486F3-3BC1-49A1-AAA8-078E5892A49C}" dt="2021-11-21T21:54:19.487" v="557" actId="26606"/>
          <ac:spMkLst>
            <pc:docMk/>
            <pc:sldMk cId="2853643290" sldId="276"/>
            <ac:spMk id="156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4:19.487" v="557" actId="26606"/>
          <ac:spMkLst>
            <pc:docMk/>
            <pc:sldMk cId="2853643290" sldId="276"/>
            <ac:spMk id="158" creationId="{D38589C0-4606-4156-BEC9-696F08B09D9D}"/>
          </ac:spMkLst>
        </pc:spChg>
        <pc:spChg chg="add del">
          <ac:chgData name="Ohad Azran" userId="0798ee1d-e8c3-41e6-a7f6-3c0e74c45c61" providerId="ADAL" clId="{066486F3-3BC1-49A1-AAA8-078E5892A49C}" dt="2021-11-21T21:54:19.487" v="557" actId="26606"/>
          <ac:spMkLst>
            <pc:docMk/>
            <pc:sldMk cId="2853643290" sldId="276"/>
            <ac:spMk id="159" creationId="{278668EE-3D16-4B1B-8CFE-482C22669A28}"/>
          </ac:spMkLst>
        </pc:spChg>
        <pc:spChg chg="add del">
          <ac:chgData name="Ohad Azran" userId="0798ee1d-e8c3-41e6-a7f6-3c0e74c45c61" providerId="ADAL" clId="{066486F3-3BC1-49A1-AAA8-078E5892A49C}" dt="2021-11-21T21:54:45.475" v="559" actId="26606"/>
          <ac:spMkLst>
            <pc:docMk/>
            <pc:sldMk cId="2853643290" sldId="276"/>
            <ac:spMk id="161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4:45.475" v="559" actId="26606"/>
          <ac:spMkLst>
            <pc:docMk/>
            <pc:sldMk cId="2853643290" sldId="276"/>
            <ac:spMk id="162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4:45.475" v="559" actId="26606"/>
          <ac:spMkLst>
            <pc:docMk/>
            <pc:sldMk cId="2853643290" sldId="276"/>
            <ac:spMk id="164" creationId="{34461041-8413-4023-ABA7-9E499B0AD995}"/>
          </ac:spMkLst>
        </pc:spChg>
        <pc:spChg chg="add del">
          <ac:chgData name="Ohad Azran" userId="0798ee1d-e8c3-41e6-a7f6-3c0e74c45c61" providerId="ADAL" clId="{066486F3-3BC1-49A1-AAA8-078E5892A49C}" dt="2021-11-21T21:54:45.475" v="559" actId="26606"/>
          <ac:spMkLst>
            <pc:docMk/>
            <pc:sldMk cId="2853643290" sldId="276"/>
            <ac:spMk id="166" creationId="{D841E764-4629-49E0-994A-6F92FEFB9B5D}"/>
          </ac:spMkLst>
        </pc:spChg>
        <pc:spChg chg="add del">
          <ac:chgData name="Ohad Azran" userId="0798ee1d-e8c3-41e6-a7f6-3c0e74c45c61" providerId="ADAL" clId="{066486F3-3BC1-49A1-AAA8-078E5892A49C}" dt="2021-11-21T21:54:45.475" v="559" actId="26606"/>
          <ac:spMkLst>
            <pc:docMk/>
            <pc:sldMk cId="2853643290" sldId="276"/>
            <ac:spMk id="167" creationId="{95635077-9890-4CC8-9792-28743EBFE01D}"/>
          </ac:spMkLst>
        </pc:spChg>
        <pc:spChg chg="add mod">
          <ac:chgData name="Ohad Azran" userId="0798ee1d-e8c3-41e6-a7f6-3c0e74c45c61" providerId="ADAL" clId="{066486F3-3BC1-49A1-AAA8-078E5892A49C}" dt="2021-11-21T22:02:55.383" v="618" actId="164"/>
          <ac:spMkLst>
            <pc:docMk/>
            <pc:sldMk cId="2853643290" sldId="276"/>
            <ac:spMk id="168" creationId="{C56B47AB-8587-452C-A6C9-3BB17B5BDA0B}"/>
          </ac:spMkLst>
        </pc:spChg>
        <pc:spChg chg="add del">
          <ac:chgData name="Ohad Azran" userId="0798ee1d-e8c3-41e6-a7f6-3c0e74c45c61" providerId="ADAL" clId="{066486F3-3BC1-49A1-AAA8-078E5892A49C}" dt="2021-11-21T21:55:38.618" v="564" actId="26606"/>
          <ac:spMkLst>
            <pc:docMk/>
            <pc:sldMk cId="2853643290" sldId="276"/>
            <ac:spMk id="169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5:38.618" v="564" actId="26606"/>
          <ac:spMkLst>
            <pc:docMk/>
            <pc:sldMk cId="2853643290" sldId="276"/>
            <ac:spMk id="170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1T21:55:38.618" v="564" actId="26606"/>
          <ac:spMkLst>
            <pc:docMk/>
            <pc:sldMk cId="2853643290" sldId="276"/>
            <ac:spMk id="172" creationId="{4C869C3B-5565-4AAC-86A8-9EB0AB1C653E}"/>
          </ac:spMkLst>
        </pc:spChg>
        <pc:spChg chg="add del">
          <ac:chgData name="Ohad Azran" userId="0798ee1d-e8c3-41e6-a7f6-3c0e74c45c61" providerId="ADAL" clId="{066486F3-3BC1-49A1-AAA8-078E5892A49C}" dt="2021-11-21T21:55:38.618" v="564" actId="26606"/>
          <ac:spMkLst>
            <pc:docMk/>
            <pc:sldMk cId="2853643290" sldId="276"/>
            <ac:spMk id="174" creationId="{4903CF1B-3D08-4C0E-A59F-2D6FDF9C85D3}"/>
          </ac:spMkLst>
        </pc:spChg>
        <pc:spChg chg="add del">
          <ac:chgData name="Ohad Azran" userId="0798ee1d-e8c3-41e6-a7f6-3c0e74c45c61" providerId="ADAL" clId="{066486F3-3BC1-49A1-AAA8-078E5892A49C}" dt="2021-11-21T21:55:38.618" v="564" actId="26606"/>
          <ac:spMkLst>
            <pc:docMk/>
            <pc:sldMk cId="2853643290" sldId="276"/>
            <ac:spMk id="175" creationId="{A2CCB926-277C-4D2C-9FA9-BD6F375E6B44}"/>
          </ac:spMkLst>
        </pc:spChg>
        <pc:spChg chg="add mod">
          <ac:chgData name="Ohad Azran" userId="0798ee1d-e8c3-41e6-a7f6-3c0e74c45c61" providerId="ADAL" clId="{066486F3-3BC1-49A1-AAA8-078E5892A49C}" dt="2021-11-21T22:02:55.383" v="618" actId="164"/>
          <ac:spMkLst>
            <pc:docMk/>
            <pc:sldMk cId="2853643290" sldId="276"/>
            <ac:spMk id="176" creationId="{B8908952-BF7A-43F1-9B27-CDD7759C5663}"/>
          </ac:spMkLst>
        </pc:spChg>
        <pc:spChg chg="add del">
          <ac:chgData name="Ohad Azran" userId="0798ee1d-e8c3-41e6-a7f6-3c0e74c45c61" providerId="ADAL" clId="{066486F3-3BC1-49A1-AAA8-078E5892A49C}" dt="2021-11-21T21:55:47.939" v="566" actId="26606"/>
          <ac:spMkLst>
            <pc:docMk/>
            <pc:sldMk cId="2853643290" sldId="276"/>
            <ac:spMk id="177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1T21:55:47.939" v="566" actId="26606"/>
          <ac:spMkLst>
            <pc:docMk/>
            <pc:sldMk cId="2853643290" sldId="276"/>
            <ac:spMk id="178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1T21:55:47.939" v="566" actId="26606"/>
          <ac:spMkLst>
            <pc:docMk/>
            <pc:sldMk cId="2853643290" sldId="276"/>
            <ac:spMk id="180" creationId="{7319A1DD-F557-4EC6-8A8C-F7617B4CD678}"/>
          </ac:spMkLst>
        </pc:spChg>
        <pc:spChg chg="add mod">
          <ac:chgData name="Ohad Azran" userId="0798ee1d-e8c3-41e6-a7f6-3c0e74c45c61" providerId="ADAL" clId="{066486F3-3BC1-49A1-AAA8-078E5892A49C}" dt="2021-11-21T22:02:55.383" v="618" actId="164"/>
          <ac:spMkLst>
            <pc:docMk/>
            <pc:sldMk cId="2853643290" sldId="276"/>
            <ac:spMk id="182" creationId="{0B562E35-FFE5-4DD4-8AF1-E375851ECD43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853643290" sldId="276"/>
            <ac:spMk id="183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853643290" sldId="276"/>
            <ac:spMk id="184" creationId="{5F097929-F3D6-4D1F-8AFC-CF348171A9E1}"/>
          </ac:spMkLst>
        </pc:spChg>
        <pc:spChg chg="add mod">
          <ac:chgData name="Ohad Azran" userId="0798ee1d-e8c3-41e6-a7f6-3c0e74c45c61" providerId="ADAL" clId="{066486F3-3BC1-49A1-AAA8-078E5892A49C}" dt="2021-11-22T20:58:04.916" v="716" actId="14100"/>
          <ac:spMkLst>
            <pc:docMk/>
            <pc:sldMk cId="2853643290" sldId="276"/>
            <ac:spMk id="187" creationId="{C66E1D7D-0494-49FB-9BB1-B636A39F8472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853643290" sldId="276"/>
            <ac:spMk id="189" creationId="{33428ACC-71EC-4171-9527-10983BA6B41D}"/>
          </ac:spMkLst>
        </pc:spChg>
        <pc:spChg chg="add mod">
          <ac:chgData name="Ohad Azran" userId="0798ee1d-e8c3-41e6-a7f6-3c0e74c45c61" providerId="ADAL" clId="{066486F3-3BC1-49A1-AAA8-078E5892A49C}" dt="2021-11-22T21:15:37.017" v="756" actId="20577"/>
          <ac:spMkLst>
            <pc:docMk/>
            <pc:sldMk cId="2853643290" sldId="276"/>
            <ac:spMk id="190" creationId="{68DE6472-9301-4E15-A1D4-34D1A811D045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853643290" sldId="276"/>
            <ac:spMk id="193" creationId="{2B9BBBC4-97A3-47D2-BFFE-A68530CDB9DC}"/>
          </ac:spMkLst>
        </pc:spChg>
        <pc:spChg chg="add mod">
          <ac:chgData name="Ohad Azran" userId="0798ee1d-e8c3-41e6-a7f6-3c0e74c45c61" providerId="ADAL" clId="{066486F3-3BC1-49A1-AAA8-078E5892A49C}" dt="2021-11-22T21:17:59.513" v="801" actId="1076"/>
          <ac:spMkLst>
            <pc:docMk/>
            <pc:sldMk cId="2853643290" sldId="276"/>
            <ac:spMk id="194" creationId="{30C35E11-DD6D-4FAA-873B-25E575B13AC0}"/>
          </ac:spMkLst>
        </pc:spChg>
        <pc:spChg chg="add del">
          <ac:chgData name="Ohad Azran" userId="0798ee1d-e8c3-41e6-a7f6-3c0e74c45c61" providerId="ADAL" clId="{066486F3-3BC1-49A1-AAA8-078E5892A49C}" dt="2021-11-21T21:56:47.710" v="575"/>
          <ac:spMkLst>
            <pc:docMk/>
            <pc:sldMk cId="2853643290" sldId="276"/>
            <ac:spMk id="195" creationId="{78967BEA-EA6A-4FF1-94E2-B010B61A36A9}"/>
          </ac:spMkLst>
        </pc:spChg>
        <pc:spChg chg="add mod">
          <ac:chgData name="Ohad Azran" userId="0798ee1d-e8c3-41e6-a7f6-3c0e74c45c61" providerId="ADAL" clId="{066486F3-3BC1-49A1-AAA8-078E5892A49C}" dt="2021-11-22T21:20:03.133" v="806"/>
          <ac:spMkLst>
            <pc:docMk/>
            <pc:sldMk cId="2853643290" sldId="276"/>
            <ac:spMk id="196" creationId="{961E48E0-4A6F-4788-8372-AD46235114B7}"/>
          </ac:spMkLst>
        </pc:spChg>
        <pc:spChg chg="add mod">
          <ac:chgData name="Ohad Azran" userId="0798ee1d-e8c3-41e6-a7f6-3c0e74c45c61" providerId="ADAL" clId="{066486F3-3BC1-49A1-AAA8-078E5892A49C}" dt="2021-11-25T11:05:35.149" v="1637" actId="1076"/>
          <ac:spMkLst>
            <pc:docMk/>
            <pc:sldMk cId="2853643290" sldId="276"/>
            <ac:spMk id="197" creationId="{E5E4D448-223B-4B65-BE2E-9890E060662F}"/>
          </ac:spMkLst>
        </pc:spChg>
        <pc:spChg chg="add del mod">
          <ac:chgData name="Ohad Azran" userId="0798ee1d-e8c3-41e6-a7f6-3c0e74c45c61" providerId="ADAL" clId="{066486F3-3BC1-49A1-AAA8-078E5892A49C}" dt="2021-11-25T11:26:27.279" v="1668" actId="478"/>
          <ac:spMkLst>
            <pc:docMk/>
            <pc:sldMk cId="2853643290" sldId="276"/>
            <ac:spMk id="199" creationId="{BDB6253D-DA60-421B-920E-A75ED6612DBC}"/>
          </ac:spMkLst>
        </pc:spChg>
        <pc:grpChg chg="add mod">
          <ac:chgData name="Ohad Azran" userId="0798ee1d-e8c3-41e6-a7f6-3c0e74c45c61" providerId="ADAL" clId="{066486F3-3BC1-49A1-AAA8-078E5892A49C}" dt="2021-11-21T22:02:57.724" v="619" actId="1076"/>
          <ac:grpSpMkLst>
            <pc:docMk/>
            <pc:sldMk cId="2853643290" sldId="276"/>
            <ac:grpSpMk id="7" creationId="{F255DD06-FBF7-4E62-BE50-39BB75F3C4A7}"/>
          </ac:grpSpMkLst>
        </pc:grpChg>
        <pc:picChg chg="add mod ord modCrop">
          <ac:chgData name="Ohad Azran" userId="0798ee1d-e8c3-41e6-a7f6-3c0e74c45c61" providerId="ADAL" clId="{066486F3-3BC1-49A1-AAA8-078E5892A49C}" dt="2021-11-21T22:02:55.383" v="618" actId="164"/>
          <ac:picMkLst>
            <pc:docMk/>
            <pc:sldMk cId="2853643290" sldId="276"/>
            <ac:picMk id="3" creationId="{24E03DB7-599C-4620-9315-7BF71304A2B9}"/>
          </ac:picMkLst>
        </pc:picChg>
        <pc:cxnChg chg="add mod">
          <ac:chgData name="Ohad Azran" userId="0798ee1d-e8c3-41e6-a7f6-3c0e74c45c61" providerId="ADAL" clId="{066486F3-3BC1-49A1-AAA8-078E5892A49C}" dt="2021-11-21T22:09:43.478" v="649" actId="14100"/>
          <ac:cxnSpMkLst>
            <pc:docMk/>
            <pc:sldMk cId="2853643290" sldId="276"/>
            <ac:cxnSpMk id="10" creationId="{E63D05EB-12B0-45E8-A7EE-7BE40616F5A0}"/>
          </ac:cxnSpMkLst>
        </pc:cxnChg>
        <pc:cxnChg chg="add del">
          <ac:chgData name="Ohad Azran" userId="0798ee1d-e8c3-41e6-a7f6-3c0e74c45c61" providerId="ADAL" clId="{066486F3-3BC1-49A1-AAA8-078E5892A49C}" dt="2021-11-21T21:51:29.490" v="516" actId="26606"/>
          <ac:cxnSpMkLst>
            <pc:docMk/>
            <pc:sldMk cId="2853643290" sldId="276"/>
            <ac:cxnSpMk id="13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1:29.490" v="516" actId="26606"/>
          <ac:cxnSpMkLst>
            <pc:docMk/>
            <pc:sldMk cId="2853643290" sldId="276"/>
            <ac:cxnSpMk id="17" creationId="{F05BCF04-4702-43D0-BE8F-DBF6C2F65131}"/>
          </ac:cxnSpMkLst>
        </pc:cxnChg>
        <pc:cxnChg chg="add del">
          <ac:chgData name="Ohad Azran" userId="0798ee1d-e8c3-41e6-a7f6-3c0e74c45c61" providerId="ADAL" clId="{066486F3-3BC1-49A1-AAA8-078E5892A49C}" dt="2021-11-21T21:51:31.504" v="518" actId="26606"/>
          <ac:cxnSpMkLst>
            <pc:docMk/>
            <pc:sldMk cId="2853643290" sldId="276"/>
            <ac:cxnSpMk id="25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1:33.070" v="520" actId="26606"/>
          <ac:cxnSpMkLst>
            <pc:docMk/>
            <pc:sldMk cId="2853643290" sldId="276"/>
            <ac:cxnSpMk id="32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1:33.070" v="520" actId="26606"/>
          <ac:cxnSpMkLst>
            <pc:docMk/>
            <pc:sldMk cId="2853643290" sldId="276"/>
            <ac:cxnSpMk id="34" creationId="{47D70707-56D7-4FC6-9732-92BF6E16E0A5}"/>
          </ac:cxnSpMkLst>
        </pc:cxnChg>
        <pc:cxnChg chg="add del">
          <ac:chgData name="Ohad Azran" userId="0798ee1d-e8c3-41e6-a7f6-3c0e74c45c61" providerId="ADAL" clId="{066486F3-3BC1-49A1-AAA8-078E5892A49C}" dt="2021-11-21T21:51:36.588" v="522" actId="26606"/>
          <ac:cxnSpMkLst>
            <pc:docMk/>
            <pc:sldMk cId="2853643290" sldId="276"/>
            <ac:cxnSpMk id="4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1:36.588" v="522" actId="26606"/>
          <ac:cxnSpMkLst>
            <pc:docMk/>
            <pc:sldMk cId="2853643290" sldId="276"/>
            <ac:cxnSpMk id="42" creationId="{F7F57F6B-E621-4E40-A34D-2FE12902AA20}"/>
          </ac:cxnSpMkLst>
        </pc:cxnChg>
        <pc:cxnChg chg="add del">
          <ac:chgData name="Ohad Azran" userId="0798ee1d-e8c3-41e6-a7f6-3c0e74c45c61" providerId="ADAL" clId="{066486F3-3BC1-49A1-AAA8-078E5892A49C}" dt="2021-11-21T21:51:38.894" v="524" actId="26606"/>
          <ac:cxnSpMkLst>
            <pc:docMk/>
            <pc:sldMk cId="2853643290" sldId="276"/>
            <ac:cxnSpMk id="48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1:38.894" v="524" actId="26606"/>
          <ac:cxnSpMkLst>
            <pc:docMk/>
            <pc:sldMk cId="2853643290" sldId="276"/>
            <ac:cxnSpMk id="50" creationId="{BEF45B32-FB97-49CC-B778-CA7CF87BEF7A}"/>
          </ac:cxnSpMkLst>
        </pc:cxnChg>
        <pc:cxnChg chg="add del">
          <ac:chgData name="Ohad Azran" userId="0798ee1d-e8c3-41e6-a7f6-3c0e74c45c61" providerId="ADAL" clId="{066486F3-3BC1-49A1-AAA8-078E5892A49C}" dt="2021-11-21T21:51:39.738" v="526" actId="26606"/>
          <ac:cxnSpMkLst>
            <pc:docMk/>
            <pc:sldMk cId="2853643290" sldId="276"/>
            <ac:cxnSpMk id="56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1:39.738" v="526" actId="26606"/>
          <ac:cxnSpMkLst>
            <pc:docMk/>
            <pc:sldMk cId="2853643290" sldId="276"/>
            <ac:cxnSpMk id="57" creationId="{F3CC58E3-BDF9-495D-9327-85F68058BE32}"/>
          </ac:cxnSpMkLst>
        </pc:cxnChg>
        <pc:cxnChg chg="add del mod">
          <ac:chgData name="Ohad Azran" userId="0798ee1d-e8c3-41e6-a7f6-3c0e74c45c61" providerId="ADAL" clId="{066486F3-3BC1-49A1-AAA8-078E5892A49C}" dt="2021-11-22T21:19:10.228" v="805" actId="478"/>
          <ac:cxnSpMkLst>
            <pc:docMk/>
            <pc:sldMk cId="2853643290" sldId="276"/>
            <ac:cxnSpMk id="60" creationId="{802B7A86-7BBB-4693-B25F-E8E7F1B6EC75}"/>
          </ac:cxnSpMkLst>
        </pc:cxnChg>
        <pc:cxnChg chg="add del">
          <ac:chgData name="Ohad Azran" userId="0798ee1d-e8c3-41e6-a7f6-3c0e74c45c61" providerId="ADAL" clId="{066486F3-3BC1-49A1-AAA8-078E5892A49C}" dt="2021-11-21T21:51:40.785" v="528" actId="26606"/>
          <ac:cxnSpMkLst>
            <pc:docMk/>
            <pc:sldMk cId="2853643290" sldId="276"/>
            <ac:cxnSpMk id="63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1:40.785" v="528" actId="26606"/>
          <ac:cxnSpMkLst>
            <pc:docMk/>
            <pc:sldMk cId="2853643290" sldId="276"/>
            <ac:cxnSpMk id="65" creationId="{BEF45B32-FB97-49CC-B778-CA7CF87BEF7A}"/>
          </ac:cxnSpMkLst>
        </pc:cxnChg>
        <pc:cxnChg chg="add del">
          <ac:chgData name="Ohad Azran" userId="0798ee1d-e8c3-41e6-a7f6-3c0e74c45c61" providerId="ADAL" clId="{066486F3-3BC1-49A1-AAA8-078E5892A49C}" dt="2021-11-21T21:51:57.920" v="530" actId="26606"/>
          <ac:cxnSpMkLst>
            <pc:docMk/>
            <pc:sldMk cId="2853643290" sldId="276"/>
            <ac:cxnSpMk id="71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0.369" v="532" actId="26606"/>
          <ac:cxnSpMkLst>
            <pc:docMk/>
            <pc:sldMk cId="2853643290" sldId="276"/>
            <ac:cxnSpMk id="78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2.192" v="534" actId="26606"/>
          <ac:cxnSpMkLst>
            <pc:docMk/>
            <pc:sldMk cId="2853643290" sldId="276"/>
            <ac:cxnSpMk id="84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2.192" v="534" actId="26606"/>
          <ac:cxnSpMkLst>
            <pc:docMk/>
            <pc:sldMk cId="2853643290" sldId="276"/>
            <ac:cxnSpMk id="86" creationId="{E7A7CD63-7EC3-44F3-95D0-595C4019FF24}"/>
          </ac:cxnSpMkLst>
        </pc:cxnChg>
        <pc:cxnChg chg="add del">
          <ac:chgData name="Ohad Azran" userId="0798ee1d-e8c3-41e6-a7f6-3c0e74c45c61" providerId="ADAL" clId="{066486F3-3BC1-49A1-AAA8-078E5892A49C}" dt="2021-11-21T21:52:04.307" v="536" actId="26606"/>
          <ac:cxnSpMkLst>
            <pc:docMk/>
            <pc:sldMk cId="2853643290" sldId="276"/>
            <ac:cxnSpMk id="9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4.307" v="536" actId="26606"/>
          <ac:cxnSpMkLst>
            <pc:docMk/>
            <pc:sldMk cId="2853643290" sldId="276"/>
            <ac:cxnSpMk id="92" creationId="{BEF45B32-FB97-49CC-B778-CA7CF87BEF7A}"/>
          </ac:cxnSpMkLst>
        </pc:cxnChg>
        <pc:cxnChg chg="add del">
          <ac:chgData name="Ohad Azran" userId="0798ee1d-e8c3-41e6-a7f6-3c0e74c45c61" providerId="ADAL" clId="{066486F3-3BC1-49A1-AAA8-078E5892A49C}" dt="2021-11-21T21:52:05.627" v="538" actId="26606"/>
          <ac:cxnSpMkLst>
            <pc:docMk/>
            <pc:sldMk cId="2853643290" sldId="276"/>
            <ac:cxnSpMk id="98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7.896" v="540" actId="26606"/>
          <ac:cxnSpMkLst>
            <pc:docMk/>
            <pc:sldMk cId="2853643290" sldId="276"/>
            <ac:cxnSpMk id="105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07.896" v="540" actId="26606"/>
          <ac:cxnSpMkLst>
            <pc:docMk/>
            <pc:sldMk cId="2853643290" sldId="276"/>
            <ac:cxnSpMk id="107" creationId="{D28A9C89-B313-458F-9C85-515930A51A93}"/>
          </ac:cxnSpMkLst>
        </pc:cxnChg>
        <pc:cxnChg chg="add del">
          <ac:chgData name="Ohad Azran" userId="0798ee1d-e8c3-41e6-a7f6-3c0e74c45c61" providerId="ADAL" clId="{066486F3-3BC1-49A1-AAA8-078E5892A49C}" dt="2021-11-21T21:52:12.385" v="542" actId="26606"/>
          <ac:cxnSpMkLst>
            <pc:docMk/>
            <pc:sldMk cId="2853643290" sldId="276"/>
            <ac:cxnSpMk id="111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2:13.601" v="544" actId="26606"/>
          <ac:cxnSpMkLst>
            <pc:docMk/>
            <pc:sldMk cId="2853643290" sldId="276"/>
            <ac:cxnSpMk id="118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14.949" v="546" actId="26606"/>
          <ac:cxnSpMkLst>
            <pc:docMk/>
            <pc:sldMk cId="2853643290" sldId="276"/>
            <ac:cxnSpMk id="124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2:16.580" v="548" actId="26606"/>
          <ac:cxnSpMkLst>
            <pc:docMk/>
            <pc:sldMk cId="2853643290" sldId="276"/>
            <ac:cxnSpMk id="131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2:16.580" v="548" actId="26606"/>
          <ac:cxnSpMkLst>
            <pc:docMk/>
            <pc:sldMk cId="2853643290" sldId="276"/>
            <ac:cxnSpMk id="133" creationId="{D28A9C89-B313-458F-9C85-515930A51A93}"/>
          </ac:cxnSpMkLst>
        </pc:cxnChg>
        <pc:cxnChg chg="add del">
          <ac:chgData name="Ohad Azran" userId="0798ee1d-e8c3-41e6-a7f6-3c0e74c45c61" providerId="ADAL" clId="{066486F3-3BC1-49A1-AAA8-078E5892A49C}" dt="2021-11-21T21:53:47.688" v="555" actId="26606"/>
          <ac:cxnSpMkLst>
            <pc:docMk/>
            <pc:sldMk cId="2853643290" sldId="276"/>
            <ac:cxnSpMk id="137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3:47.674" v="554" actId="26606"/>
          <ac:cxnSpMkLst>
            <pc:docMk/>
            <pc:sldMk cId="2853643290" sldId="276"/>
            <ac:cxnSpMk id="143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3:47.674" v="554" actId="26606"/>
          <ac:cxnSpMkLst>
            <pc:docMk/>
            <pc:sldMk cId="2853643290" sldId="276"/>
            <ac:cxnSpMk id="144" creationId="{BEF45B32-FB97-49CC-B778-CA7CF87BEF7A}"/>
          </ac:cxnSpMkLst>
        </pc:cxnChg>
        <pc:cxnChg chg="add del">
          <ac:chgData name="Ohad Azran" userId="0798ee1d-e8c3-41e6-a7f6-3c0e74c45c61" providerId="ADAL" clId="{066486F3-3BC1-49A1-AAA8-078E5892A49C}" dt="2021-11-21T21:54:45.490" v="560" actId="26606"/>
          <ac:cxnSpMkLst>
            <pc:docMk/>
            <pc:sldMk cId="2853643290" sldId="276"/>
            <ac:cxnSpMk id="15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4:45.490" v="560" actId="26606"/>
          <ac:cxnSpMkLst>
            <pc:docMk/>
            <pc:sldMk cId="2853643290" sldId="276"/>
            <ac:cxnSpMk id="152" creationId="{F7F57F6B-E621-4E40-A34D-2FE12902AA20}"/>
          </ac:cxnSpMkLst>
        </pc:cxnChg>
        <pc:cxnChg chg="add del">
          <ac:chgData name="Ohad Azran" userId="0798ee1d-e8c3-41e6-a7f6-3c0e74c45c61" providerId="ADAL" clId="{066486F3-3BC1-49A1-AAA8-078E5892A49C}" dt="2021-11-21T21:54:19.487" v="557" actId="26606"/>
          <ac:cxnSpMkLst>
            <pc:docMk/>
            <pc:sldMk cId="2853643290" sldId="276"/>
            <ac:cxnSpMk id="157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4:45.475" v="559" actId="26606"/>
          <ac:cxnSpMkLst>
            <pc:docMk/>
            <pc:sldMk cId="2853643290" sldId="276"/>
            <ac:cxnSpMk id="163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4:45.475" v="559" actId="26606"/>
          <ac:cxnSpMkLst>
            <pc:docMk/>
            <pc:sldMk cId="2853643290" sldId="276"/>
            <ac:cxnSpMk id="165" creationId="{F05BCF04-4702-43D0-BE8F-DBF6C2F65131}"/>
          </ac:cxnSpMkLst>
        </pc:cxnChg>
        <pc:cxnChg chg="add del">
          <ac:chgData name="Ohad Azran" userId="0798ee1d-e8c3-41e6-a7f6-3c0e74c45c61" providerId="ADAL" clId="{066486F3-3BC1-49A1-AAA8-078E5892A49C}" dt="2021-11-21T21:55:38.618" v="564" actId="26606"/>
          <ac:cxnSpMkLst>
            <pc:docMk/>
            <pc:sldMk cId="2853643290" sldId="276"/>
            <ac:cxnSpMk id="171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1T21:55:38.618" v="564" actId="26606"/>
          <ac:cxnSpMkLst>
            <pc:docMk/>
            <pc:sldMk cId="2853643290" sldId="276"/>
            <ac:cxnSpMk id="173" creationId="{F41136EC-EC34-4D08-B5AB-8CE5870B1C74}"/>
          </ac:cxnSpMkLst>
        </pc:cxnChg>
        <pc:cxnChg chg="add del">
          <ac:chgData name="Ohad Azran" userId="0798ee1d-e8c3-41e6-a7f6-3c0e74c45c61" providerId="ADAL" clId="{066486F3-3BC1-49A1-AAA8-078E5892A49C}" dt="2021-11-21T21:55:47.939" v="566" actId="26606"/>
          <ac:cxnSpMkLst>
            <pc:docMk/>
            <pc:sldMk cId="2853643290" sldId="276"/>
            <ac:cxnSpMk id="179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1T21:55:47.939" v="566" actId="26606"/>
          <ac:cxnSpMkLst>
            <pc:docMk/>
            <pc:sldMk cId="2853643290" sldId="276"/>
            <ac:cxnSpMk id="181" creationId="{D28A9C89-B313-458F-9C85-515930A51A93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2853643290" sldId="276"/>
            <ac:cxnSpMk id="185" creationId="{43074C91-9045-414B-B5F9-567DAE3EED25}"/>
          </ac:cxnSpMkLst>
        </pc:cxnChg>
        <pc:cxnChg chg="add mod">
          <ac:chgData name="Ohad Azran" userId="0798ee1d-e8c3-41e6-a7f6-3c0e74c45c61" providerId="ADAL" clId="{066486F3-3BC1-49A1-AAA8-078E5892A49C}" dt="2021-11-22T21:15:01.899" v="720" actId="14100"/>
          <ac:cxnSpMkLst>
            <pc:docMk/>
            <pc:sldMk cId="2853643290" sldId="276"/>
            <ac:cxnSpMk id="186" creationId="{F62FE660-6985-4228-B9D4-1AE5E89A4759}"/>
          </ac:cxnSpMkLst>
        </pc:cxnChg>
        <pc:cxnChg chg="add mod">
          <ac:chgData name="Ohad Azran" userId="0798ee1d-e8c3-41e6-a7f6-3c0e74c45c61" providerId="ADAL" clId="{066486F3-3BC1-49A1-AAA8-078E5892A49C}" dt="2021-11-21T22:11:06.672" v="655" actId="14100"/>
          <ac:cxnSpMkLst>
            <pc:docMk/>
            <pc:sldMk cId="2853643290" sldId="276"/>
            <ac:cxnSpMk id="188" creationId="{469796DA-2159-4702-97CC-308E9B753E76}"/>
          </ac:cxnSpMkLst>
        </pc:cxnChg>
        <pc:cxnChg chg="add del">
          <ac:chgData name="Ohad Azran" userId="0798ee1d-e8c3-41e6-a7f6-3c0e74c45c61" providerId="ADAL" clId="{066486F3-3BC1-49A1-AAA8-078E5892A49C}" dt="2021-11-21T21:56:47.710" v="575"/>
          <ac:cxnSpMkLst>
            <pc:docMk/>
            <pc:sldMk cId="2853643290" sldId="276"/>
            <ac:cxnSpMk id="191" creationId="{BA22713B-ABB6-4391-97F9-0449A2B9B664}"/>
          </ac:cxnSpMkLst>
        </pc:cxnChg>
        <pc:cxnChg chg="add mod">
          <ac:chgData name="Ohad Azran" userId="0798ee1d-e8c3-41e6-a7f6-3c0e74c45c61" providerId="ADAL" clId="{066486F3-3BC1-49A1-AAA8-078E5892A49C}" dt="2021-11-22T21:17:55.924" v="800" actId="14100"/>
          <ac:cxnSpMkLst>
            <pc:docMk/>
            <pc:sldMk cId="2853643290" sldId="276"/>
            <ac:cxnSpMk id="192" creationId="{ABC05762-B03E-4C1C-86FB-C28E6A444082}"/>
          </ac:cxnSpMkLst>
        </pc:cxnChg>
        <pc:cxnChg chg="add mod">
          <ac:chgData name="Ohad Azran" userId="0798ee1d-e8c3-41e6-a7f6-3c0e74c45c61" providerId="ADAL" clId="{066486F3-3BC1-49A1-AAA8-078E5892A49C}" dt="2021-11-25T11:05:42.215" v="1639" actId="14100"/>
          <ac:cxnSpMkLst>
            <pc:docMk/>
            <pc:sldMk cId="2853643290" sldId="276"/>
            <ac:cxnSpMk id="198" creationId="{57222E62-D89E-4660-86C3-07483D7453C0}"/>
          </ac:cxnSpMkLst>
        </pc:cxnChg>
      </pc:sldChg>
      <pc:sldChg chg="addSp delSp modSp add mod ord">
        <pc:chgData name="Ohad Azran" userId="0798ee1d-e8c3-41e6-a7f6-3c0e74c45c61" providerId="ADAL" clId="{066486F3-3BC1-49A1-AAA8-078E5892A49C}" dt="2021-11-27T20:21:19.985" v="3997" actId="20577"/>
        <pc:sldMkLst>
          <pc:docMk/>
          <pc:sldMk cId="1934506789" sldId="277"/>
        </pc:sldMkLst>
        <pc:spChg chg="del mod ord">
          <ac:chgData name="Ohad Azran" userId="0798ee1d-e8c3-41e6-a7f6-3c0e74c45c61" providerId="ADAL" clId="{066486F3-3BC1-49A1-AAA8-078E5892A49C}" dt="2021-11-23T10:03:58.197" v="1007" actId="478"/>
          <ac:spMkLst>
            <pc:docMk/>
            <pc:sldMk cId="1934506789" sldId="277"/>
            <ac:spMk id="6" creationId="{B9E6F56B-9760-4280-88D8-3B6FEBABAF4E}"/>
          </ac:spMkLst>
        </pc:spChg>
        <pc:graphicFrameChg chg="del mod">
          <ac:chgData name="Ohad Azran" userId="0798ee1d-e8c3-41e6-a7f6-3c0e74c45c61" providerId="ADAL" clId="{066486F3-3BC1-49A1-AAA8-078E5892A49C}" dt="2021-11-23T09:52:38.727" v="969" actId="478"/>
          <ac:graphicFrameMkLst>
            <pc:docMk/>
            <pc:sldMk cId="1934506789" sldId="277"/>
            <ac:graphicFrameMk id="2" creationId="{CF91B8D3-DC01-473C-9A79-07F7E4634898}"/>
          </ac:graphicFrameMkLst>
        </pc:graphicFrameChg>
        <pc:graphicFrameChg chg="add mod modGraphic">
          <ac:chgData name="Ohad Azran" userId="0798ee1d-e8c3-41e6-a7f6-3c0e74c45c61" providerId="ADAL" clId="{066486F3-3BC1-49A1-AAA8-078E5892A49C}" dt="2021-11-27T20:21:19.985" v="3997" actId="20577"/>
          <ac:graphicFrameMkLst>
            <pc:docMk/>
            <pc:sldMk cId="1934506789" sldId="277"/>
            <ac:graphicFrameMk id="3" creationId="{C3CE0E0E-F555-496B-8657-A79C7926C491}"/>
          </ac:graphicFrameMkLst>
        </pc:graphicFrameChg>
      </pc:sldChg>
      <pc:sldChg chg="addSp delSp modSp add del mod">
        <pc:chgData name="Ohad Azran" userId="0798ee1d-e8c3-41e6-a7f6-3c0e74c45c61" providerId="ADAL" clId="{066486F3-3BC1-49A1-AAA8-078E5892A49C}" dt="2021-11-27T22:30:36.710" v="5259" actId="47"/>
        <pc:sldMkLst>
          <pc:docMk/>
          <pc:sldMk cId="870299496" sldId="278"/>
        </pc:sldMkLst>
        <pc:spChg chg="add del">
          <ac:chgData name="Ohad Azran" userId="0798ee1d-e8c3-41e6-a7f6-3c0e74c45c61" providerId="ADAL" clId="{066486F3-3BC1-49A1-AAA8-078E5892A49C}" dt="2021-11-23T16:09:37.411" v="1584" actId="478"/>
          <ac:spMkLst>
            <pc:docMk/>
            <pc:sldMk cId="870299496" sldId="278"/>
            <ac:spMk id="6" creationId="{8285564B-D97B-46AC-88D9-51B876E1F4A6}"/>
          </ac:spMkLst>
        </pc:spChg>
        <pc:spChg chg="add mod">
          <ac:chgData name="Ohad Azran" userId="0798ee1d-e8c3-41e6-a7f6-3c0e74c45c61" providerId="ADAL" clId="{066486F3-3BC1-49A1-AAA8-078E5892A49C}" dt="2021-11-23T16:10:24.753" v="1591" actId="20577"/>
          <ac:spMkLst>
            <pc:docMk/>
            <pc:sldMk cId="870299496" sldId="278"/>
            <ac:spMk id="7" creationId="{F8FDFE5E-BDEB-47C4-A79A-CAB5FA0839AA}"/>
          </ac:spMkLst>
        </pc:spChg>
        <pc:picChg chg="del">
          <ac:chgData name="Ohad Azran" userId="0798ee1d-e8c3-41e6-a7f6-3c0e74c45c61" providerId="ADAL" clId="{066486F3-3BC1-49A1-AAA8-078E5892A49C}" dt="2021-11-23T16:09:01.527" v="1579" actId="478"/>
          <ac:picMkLst>
            <pc:docMk/>
            <pc:sldMk cId="870299496" sldId="278"/>
            <ac:picMk id="47" creationId="{850C505B-80E8-4F21-8718-54C63F3DFE90}"/>
          </ac:picMkLst>
        </pc:picChg>
        <pc:picChg chg="del">
          <ac:chgData name="Ohad Azran" userId="0798ee1d-e8c3-41e6-a7f6-3c0e74c45c61" providerId="ADAL" clId="{066486F3-3BC1-49A1-AAA8-078E5892A49C}" dt="2021-11-23T16:09:02.082" v="1580" actId="478"/>
          <ac:picMkLst>
            <pc:docMk/>
            <pc:sldMk cId="870299496" sldId="278"/>
            <ac:picMk id="49" creationId="{6F3F37DC-A383-4DDE-8E1E-BF86BE31A577}"/>
          </ac:picMkLst>
        </pc:picChg>
      </pc:sldChg>
      <pc:sldChg chg="delSp modSp add del mod">
        <pc:chgData name="Ohad Azran" userId="0798ee1d-e8c3-41e6-a7f6-3c0e74c45c61" providerId="ADAL" clId="{066486F3-3BC1-49A1-AAA8-078E5892A49C}" dt="2021-11-27T22:30:46.082" v="5260" actId="47"/>
        <pc:sldMkLst>
          <pc:docMk/>
          <pc:sldMk cId="1475547717" sldId="279"/>
        </pc:sldMkLst>
        <pc:spChg chg="mod">
          <ac:chgData name="Ohad Azran" userId="0798ee1d-e8c3-41e6-a7f6-3c0e74c45c61" providerId="ADAL" clId="{066486F3-3BC1-49A1-AAA8-078E5892A49C}" dt="2021-11-25T11:10:42.166" v="1661" actId="20577"/>
          <ac:spMkLst>
            <pc:docMk/>
            <pc:sldMk cId="1475547717" sldId="279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3T16:11:26.853" v="1593" actId="478"/>
          <ac:spMkLst>
            <pc:docMk/>
            <pc:sldMk cId="1475547717" sldId="279"/>
            <ac:spMk id="7" creationId="{F8FDFE5E-BDEB-47C4-A79A-CAB5FA0839AA}"/>
          </ac:spMkLst>
        </pc:spChg>
      </pc:sldChg>
      <pc:sldChg chg="addSp delSp modSp add del mod setBg">
        <pc:chgData name="Ohad Azran" userId="0798ee1d-e8c3-41e6-a7f6-3c0e74c45c61" providerId="ADAL" clId="{066486F3-3BC1-49A1-AAA8-078E5892A49C}" dt="2021-11-25T20:27:34.057" v="1743" actId="47"/>
        <pc:sldMkLst>
          <pc:docMk/>
          <pc:sldMk cId="2891051834" sldId="280"/>
        </pc:sldMkLst>
        <pc:spChg chg="del topLvl">
          <ac:chgData name="Ohad Azran" userId="0798ee1d-e8c3-41e6-a7f6-3c0e74c45c61" providerId="ADAL" clId="{066486F3-3BC1-49A1-AAA8-078E5892A49C}" dt="2021-11-25T11:27:00.110" v="1685" actId="478"/>
          <ac:spMkLst>
            <pc:docMk/>
            <pc:sldMk cId="2891051834" sldId="280"/>
            <ac:spMk id="6" creationId="{D2D27CE9-6529-4AC7-9DF8-EE23C8DB8873}"/>
          </ac:spMkLst>
        </pc:spChg>
        <pc:spChg chg="del">
          <ac:chgData name="Ohad Azran" userId="0798ee1d-e8c3-41e6-a7f6-3c0e74c45c61" providerId="ADAL" clId="{066486F3-3BC1-49A1-AAA8-078E5892A49C}" dt="2021-11-25T11:26:35.235" v="1670" actId="478"/>
          <ac:spMkLst>
            <pc:docMk/>
            <pc:sldMk cId="2891051834" sldId="280"/>
            <ac:spMk id="16" creationId="{7A8308CB-C360-4DF5-9198-D5FB5DE28475}"/>
          </ac:spMkLst>
        </pc:spChg>
        <pc:spChg chg="del">
          <ac:chgData name="Ohad Azran" userId="0798ee1d-e8c3-41e6-a7f6-3c0e74c45c61" providerId="ADAL" clId="{066486F3-3BC1-49A1-AAA8-078E5892A49C}" dt="2021-11-25T11:26:49.556" v="1680" actId="478"/>
          <ac:spMkLst>
            <pc:docMk/>
            <pc:sldMk cId="2891051834" sldId="280"/>
            <ac:spMk id="168" creationId="{C56B47AB-8587-452C-A6C9-3BB17B5BDA0B}"/>
          </ac:spMkLst>
        </pc:spChg>
        <pc:spChg chg="del">
          <ac:chgData name="Ohad Azran" userId="0798ee1d-e8c3-41e6-a7f6-3c0e74c45c61" providerId="ADAL" clId="{066486F3-3BC1-49A1-AAA8-078E5892A49C}" dt="2021-11-25T11:26:54.016" v="1684" actId="478"/>
          <ac:spMkLst>
            <pc:docMk/>
            <pc:sldMk cId="2891051834" sldId="280"/>
            <ac:spMk id="176" creationId="{B8908952-BF7A-43F1-9B27-CDD7759C5663}"/>
          </ac:spMkLst>
        </pc:spChg>
        <pc:spChg chg="del">
          <ac:chgData name="Ohad Azran" userId="0798ee1d-e8c3-41e6-a7f6-3c0e74c45c61" providerId="ADAL" clId="{066486F3-3BC1-49A1-AAA8-078E5892A49C}" dt="2021-11-25T11:26:42.243" v="1676" actId="478"/>
          <ac:spMkLst>
            <pc:docMk/>
            <pc:sldMk cId="2891051834" sldId="280"/>
            <ac:spMk id="182" creationId="{0B562E35-FFE5-4DD4-8AF1-E375851ECD43}"/>
          </ac:spMkLst>
        </pc:spChg>
        <pc:spChg chg="del mod">
          <ac:chgData name="Ohad Azran" userId="0798ee1d-e8c3-41e6-a7f6-3c0e74c45c61" providerId="ADAL" clId="{066486F3-3BC1-49A1-AAA8-078E5892A49C}" dt="2021-11-25T11:26:36.729" v="1672" actId="478"/>
          <ac:spMkLst>
            <pc:docMk/>
            <pc:sldMk cId="2891051834" sldId="280"/>
            <ac:spMk id="187" creationId="{C66E1D7D-0494-49FB-9BB1-B636A39F8472}"/>
          </ac:spMkLst>
        </pc:spChg>
        <pc:spChg chg="del">
          <ac:chgData name="Ohad Azran" userId="0798ee1d-e8c3-41e6-a7f6-3c0e74c45c61" providerId="ADAL" clId="{066486F3-3BC1-49A1-AAA8-078E5892A49C}" dt="2021-11-25T11:26:38.240" v="1673" actId="478"/>
          <ac:spMkLst>
            <pc:docMk/>
            <pc:sldMk cId="2891051834" sldId="280"/>
            <ac:spMk id="190" creationId="{68DE6472-9301-4E15-A1D4-34D1A811D045}"/>
          </ac:spMkLst>
        </pc:spChg>
        <pc:spChg chg="del">
          <ac:chgData name="Ohad Azran" userId="0798ee1d-e8c3-41e6-a7f6-3c0e74c45c61" providerId="ADAL" clId="{066486F3-3BC1-49A1-AAA8-078E5892A49C}" dt="2021-11-25T11:26:40.759" v="1675" actId="478"/>
          <ac:spMkLst>
            <pc:docMk/>
            <pc:sldMk cId="2891051834" sldId="280"/>
            <ac:spMk id="194" creationId="{30C35E11-DD6D-4FAA-873B-25E575B13AC0}"/>
          </ac:spMkLst>
        </pc:spChg>
        <pc:spChg chg="del">
          <ac:chgData name="Ohad Azran" userId="0798ee1d-e8c3-41e6-a7f6-3c0e74c45c61" providerId="ADAL" clId="{066486F3-3BC1-49A1-AAA8-078E5892A49C}" dt="2021-11-25T11:26:39.500" v="1674" actId="478"/>
          <ac:spMkLst>
            <pc:docMk/>
            <pc:sldMk cId="2891051834" sldId="280"/>
            <ac:spMk id="197" creationId="{E5E4D448-223B-4B65-BE2E-9890E060662F}"/>
          </ac:spMkLst>
        </pc:spChg>
        <pc:grpChg chg="add del">
          <ac:chgData name="Ohad Azran" userId="0798ee1d-e8c3-41e6-a7f6-3c0e74c45c61" providerId="ADAL" clId="{066486F3-3BC1-49A1-AAA8-078E5892A49C}" dt="2021-11-25T11:27:00.110" v="1685" actId="478"/>
          <ac:grpSpMkLst>
            <pc:docMk/>
            <pc:sldMk cId="2891051834" sldId="280"/>
            <ac:grpSpMk id="7" creationId="{F255DD06-FBF7-4E62-BE50-39BB75F3C4A7}"/>
          </ac:grpSpMkLst>
        </pc:grpChg>
        <pc:picChg chg="add del mod topLvl">
          <ac:chgData name="Ohad Azran" userId="0798ee1d-e8c3-41e6-a7f6-3c0e74c45c61" providerId="ADAL" clId="{066486F3-3BC1-49A1-AAA8-078E5892A49C}" dt="2021-11-25T11:27:05.575" v="1688" actId="1076"/>
          <ac:picMkLst>
            <pc:docMk/>
            <pc:sldMk cId="2891051834" sldId="280"/>
            <ac:picMk id="3" creationId="{24E03DB7-599C-4620-9315-7BF71304A2B9}"/>
          </ac:picMkLst>
        </pc:picChg>
        <pc:picChg chg="add del">
          <ac:chgData name="Ohad Azran" userId="0798ee1d-e8c3-41e6-a7f6-3c0e74c45c61" providerId="ADAL" clId="{066486F3-3BC1-49A1-AAA8-078E5892A49C}" dt="2021-11-25T19:54:03.280" v="1711" actId="478"/>
          <ac:picMkLst>
            <pc:docMk/>
            <pc:sldMk cId="2891051834" sldId="280"/>
            <ac:picMk id="5" creationId="{F5756B94-C253-460A-AD3F-D497D8CE1FF1}"/>
          </ac:picMkLst>
        </pc:picChg>
        <pc:cxnChg chg="del">
          <ac:chgData name="Ohad Azran" userId="0798ee1d-e8c3-41e6-a7f6-3c0e74c45c61" providerId="ADAL" clId="{066486F3-3BC1-49A1-AAA8-078E5892A49C}" dt="2021-11-25T11:26:50.190" v="1681" actId="478"/>
          <ac:cxnSpMkLst>
            <pc:docMk/>
            <pc:sldMk cId="2891051834" sldId="280"/>
            <ac:cxnSpMk id="10" creationId="{E63D05EB-12B0-45E8-A7EE-7BE40616F5A0}"/>
          </ac:cxnSpMkLst>
        </pc:cxnChg>
        <pc:cxnChg chg="del">
          <ac:chgData name="Ohad Azran" userId="0798ee1d-e8c3-41e6-a7f6-3c0e74c45c61" providerId="ADAL" clId="{066486F3-3BC1-49A1-AAA8-078E5892A49C}" dt="2021-11-25T11:27:01.076" v="1686" actId="478"/>
          <ac:cxnSpMkLst>
            <pc:docMk/>
            <pc:sldMk cId="2891051834" sldId="280"/>
            <ac:cxnSpMk id="186" creationId="{F62FE660-6985-4228-B9D4-1AE5E89A4759}"/>
          </ac:cxnSpMkLst>
        </pc:cxnChg>
        <pc:cxnChg chg="del">
          <ac:chgData name="Ohad Azran" userId="0798ee1d-e8c3-41e6-a7f6-3c0e74c45c61" providerId="ADAL" clId="{066486F3-3BC1-49A1-AAA8-078E5892A49C}" dt="2021-11-25T11:27:02.561" v="1687" actId="478"/>
          <ac:cxnSpMkLst>
            <pc:docMk/>
            <pc:sldMk cId="2891051834" sldId="280"/>
            <ac:cxnSpMk id="188" creationId="{469796DA-2159-4702-97CC-308E9B753E76}"/>
          </ac:cxnSpMkLst>
        </pc:cxnChg>
        <pc:cxnChg chg="del">
          <ac:chgData name="Ohad Azran" userId="0798ee1d-e8c3-41e6-a7f6-3c0e74c45c61" providerId="ADAL" clId="{066486F3-3BC1-49A1-AAA8-078E5892A49C}" dt="2021-11-25T11:27:02.561" v="1687" actId="478"/>
          <ac:cxnSpMkLst>
            <pc:docMk/>
            <pc:sldMk cId="2891051834" sldId="280"/>
            <ac:cxnSpMk id="192" creationId="{ABC05762-B03E-4C1C-86FB-C28E6A444082}"/>
          </ac:cxnSpMkLst>
        </pc:cxnChg>
        <pc:cxnChg chg="del">
          <ac:chgData name="Ohad Azran" userId="0798ee1d-e8c3-41e6-a7f6-3c0e74c45c61" providerId="ADAL" clId="{066486F3-3BC1-49A1-AAA8-078E5892A49C}" dt="2021-11-25T11:27:02.561" v="1687" actId="478"/>
          <ac:cxnSpMkLst>
            <pc:docMk/>
            <pc:sldMk cId="2891051834" sldId="280"/>
            <ac:cxnSpMk id="198" creationId="{57222E62-D89E-4660-86C3-07483D7453C0}"/>
          </ac:cxnSpMkLst>
        </pc:cxnChg>
      </pc:sldChg>
      <pc:sldChg chg="addSp delSp modSp add mod setBg modAnim">
        <pc:chgData name="Ohad Azran" userId="0798ee1d-e8c3-41e6-a7f6-3c0e74c45c61" providerId="ADAL" clId="{066486F3-3BC1-49A1-AAA8-078E5892A49C}" dt="2021-11-25T21:48:10.608" v="2178"/>
        <pc:sldMkLst>
          <pc:docMk/>
          <pc:sldMk cId="151028382" sldId="281"/>
        </pc:sldMkLst>
        <pc:spChg chg="mod ord">
          <ac:chgData name="Ohad Azran" userId="0798ee1d-e8c3-41e6-a7f6-3c0e74c45c61" providerId="ADAL" clId="{066486F3-3BC1-49A1-AAA8-078E5892A49C}" dt="2021-11-25T18:56:24.382" v="1709" actId="26606"/>
          <ac:spMkLst>
            <pc:docMk/>
            <pc:sldMk cId="151028382" sldId="281"/>
            <ac:spMk id="4" creationId="{ADEB04C0-452B-4AB6-B9CC-2CAECDD85930}"/>
          </ac:spMkLst>
        </pc:spChg>
        <pc:spChg chg="add del">
          <ac:chgData name="Ohad Azran" userId="0798ee1d-e8c3-41e6-a7f6-3c0e74c45c61" providerId="ADAL" clId="{066486F3-3BC1-49A1-AAA8-078E5892A49C}" dt="2021-11-25T18:56:24.382" v="1709" actId="26606"/>
          <ac:spMkLst>
            <pc:docMk/>
            <pc:sldMk cId="151028382" sldId="281"/>
            <ac:spMk id="11" creationId="{6A0A1DEB-D8B2-4267-B1E3-DF9903353FB9}"/>
          </ac:spMkLst>
        </pc:spChg>
        <pc:spChg chg="add del">
          <ac:chgData name="Ohad Azran" userId="0798ee1d-e8c3-41e6-a7f6-3c0e74c45c61" providerId="ADAL" clId="{066486F3-3BC1-49A1-AAA8-078E5892A49C}" dt="2021-11-25T18:56:24.382" v="1709" actId="26606"/>
          <ac:spMkLst>
            <pc:docMk/>
            <pc:sldMk cId="151028382" sldId="281"/>
            <ac:spMk id="13" creationId="{BD039821-71E6-4D14-A6A3-00E340040639}"/>
          </ac:spMkLst>
        </pc:spChg>
        <pc:spChg chg="add del">
          <ac:chgData name="Ohad Azran" userId="0798ee1d-e8c3-41e6-a7f6-3c0e74c45c61" providerId="ADAL" clId="{066486F3-3BC1-49A1-AAA8-078E5892A49C}" dt="2021-11-25T18:56:24.382" v="1709" actId="26606"/>
          <ac:spMkLst>
            <pc:docMk/>
            <pc:sldMk cId="151028382" sldId="281"/>
            <ac:spMk id="15" creationId="{8343B04F-B5E0-41BD-BEEA-A4E6B79F2CA7}"/>
          </ac:spMkLst>
        </pc:spChg>
        <pc:picChg chg="add mod ord">
          <ac:chgData name="Ohad Azran" userId="0798ee1d-e8c3-41e6-a7f6-3c0e74c45c61" providerId="ADAL" clId="{066486F3-3BC1-49A1-AAA8-078E5892A49C}" dt="2021-11-25T18:56:24.382" v="1709" actId="26606"/>
          <ac:picMkLst>
            <pc:docMk/>
            <pc:sldMk cId="151028382" sldId="281"/>
            <ac:picMk id="3" creationId="{0E4D677E-18A7-4952-BA6A-07E8EBA7779F}"/>
          </ac:picMkLst>
        </pc:picChg>
        <pc:picChg chg="add mod">
          <ac:chgData name="Ohad Azran" userId="0798ee1d-e8c3-41e6-a7f6-3c0e74c45c61" providerId="ADAL" clId="{066486F3-3BC1-49A1-AAA8-078E5892A49C}" dt="2021-11-25T18:56:24.382" v="1709" actId="26606"/>
          <ac:picMkLst>
            <pc:docMk/>
            <pc:sldMk cId="151028382" sldId="281"/>
            <ac:picMk id="6" creationId="{12E4C062-03BE-4399-80A0-E210ECF4684B}"/>
          </ac:picMkLst>
        </pc:picChg>
      </pc:sldChg>
      <pc:sldChg chg="addSp delSp modSp add mod modTransition setBg delAnim modAnim">
        <pc:chgData name="Ohad Azran" userId="0798ee1d-e8c3-41e6-a7f6-3c0e74c45c61" providerId="ADAL" clId="{066486F3-3BC1-49A1-AAA8-078E5892A49C}" dt="2021-11-27T22:15:42.917" v="4992"/>
        <pc:sldMkLst>
          <pc:docMk/>
          <pc:sldMk cId="2484601994" sldId="282"/>
        </pc:sldMkLst>
        <pc:spChg chg="del">
          <ac:chgData name="Ohad Azran" userId="0798ee1d-e8c3-41e6-a7f6-3c0e74c45c61" providerId="ADAL" clId="{066486F3-3BC1-49A1-AAA8-078E5892A49C}" dt="2021-11-25T19:54:11.853" v="1714" actId="478"/>
          <ac:spMkLst>
            <pc:docMk/>
            <pc:sldMk cId="2484601994" sldId="282"/>
            <ac:spMk id="4" creationId="{8CD6E448-7557-471E-8ADD-3BC282268524}"/>
          </ac:spMkLst>
        </pc:spChg>
        <pc:spChg chg="add del mod">
          <ac:chgData name="Ohad Azran" userId="0798ee1d-e8c3-41e6-a7f6-3c0e74c45c61" providerId="ADAL" clId="{066486F3-3BC1-49A1-AAA8-078E5892A49C}" dt="2021-11-25T21:12:16.241" v="1922" actId="478"/>
          <ac:spMkLst>
            <pc:docMk/>
            <pc:sldMk cId="2484601994" sldId="282"/>
            <ac:spMk id="8" creationId="{73507CBE-AEC9-4E2C-91D7-FB17B00FD4C0}"/>
          </ac:spMkLst>
        </pc:spChg>
        <pc:spChg chg="add del">
          <ac:chgData name="Ohad Azran" userId="0798ee1d-e8c3-41e6-a7f6-3c0e74c45c61" providerId="ADAL" clId="{066486F3-3BC1-49A1-AAA8-078E5892A49C}" dt="2021-11-25T20:26:49.537" v="1723" actId="26606"/>
          <ac:spMkLst>
            <pc:docMk/>
            <pc:sldMk cId="2484601994" sldId="282"/>
            <ac:spMk id="73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5T20:26:49.537" v="1723" actId="26606"/>
          <ac:spMkLst>
            <pc:docMk/>
            <pc:sldMk cId="2484601994" sldId="282"/>
            <ac:spMk id="75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5T20:26:49.537" v="1723" actId="26606"/>
          <ac:spMkLst>
            <pc:docMk/>
            <pc:sldMk cId="2484601994" sldId="282"/>
            <ac:spMk id="79" creationId="{34461041-8413-4023-ABA7-9E499B0AD995}"/>
          </ac:spMkLst>
        </pc:spChg>
        <pc:spChg chg="add del">
          <ac:chgData name="Ohad Azran" userId="0798ee1d-e8c3-41e6-a7f6-3c0e74c45c61" providerId="ADAL" clId="{066486F3-3BC1-49A1-AAA8-078E5892A49C}" dt="2021-11-25T20:26:49.537" v="1723" actId="26606"/>
          <ac:spMkLst>
            <pc:docMk/>
            <pc:sldMk cId="2484601994" sldId="282"/>
            <ac:spMk id="83" creationId="{D841E764-4629-49E0-994A-6F92FEFB9B5D}"/>
          </ac:spMkLst>
        </pc:spChg>
        <pc:spChg chg="add del">
          <ac:chgData name="Ohad Azran" userId="0798ee1d-e8c3-41e6-a7f6-3c0e74c45c61" providerId="ADAL" clId="{066486F3-3BC1-49A1-AAA8-078E5892A49C}" dt="2021-11-25T20:26:49.537" v="1723" actId="26606"/>
          <ac:spMkLst>
            <pc:docMk/>
            <pc:sldMk cId="2484601994" sldId="282"/>
            <ac:spMk id="85" creationId="{95635077-9890-4CC8-9792-28743EBFE01D}"/>
          </ac:spMkLst>
        </pc:spChg>
        <pc:spChg chg="mod">
          <ac:chgData name="Ohad Azran" userId="0798ee1d-e8c3-41e6-a7f6-3c0e74c45c61" providerId="ADAL" clId="{066486F3-3BC1-49A1-AAA8-078E5892A49C}" dt="2021-11-25T20:27:50.907" v="1762" actId="20577"/>
          <ac:spMkLst>
            <pc:docMk/>
            <pc:sldMk cId="2484601994" sldId="282"/>
            <ac:spMk id="196" creationId="{961E48E0-4A6F-4788-8372-AD46235114B7}"/>
          </ac:spMkLst>
        </pc:spChg>
        <pc:spChg chg="add del">
          <ac:chgData name="Ohad Azran" userId="0798ee1d-e8c3-41e6-a7f6-3c0e74c45c61" providerId="ADAL" clId="{066486F3-3BC1-49A1-AAA8-078E5892A49C}" dt="2021-11-25T20:26:50.914" v="1725" actId="26606"/>
          <ac:spMkLst>
            <pc:docMk/>
            <pc:sldMk cId="2484601994" sldId="282"/>
            <ac:spMk id="198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5T20:26:50.914" v="1725" actId="26606"/>
          <ac:spMkLst>
            <pc:docMk/>
            <pc:sldMk cId="2484601994" sldId="282"/>
            <ac:spMk id="199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5T20:26:50.914" v="1725" actId="26606"/>
          <ac:spMkLst>
            <pc:docMk/>
            <pc:sldMk cId="2484601994" sldId="282"/>
            <ac:spMk id="201" creationId="{E75F8FC7-2268-462F-AFF6-A4A975C3444E}"/>
          </ac:spMkLst>
        </pc:spChg>
        <pc:spChg chg="add del">
          <ac:chgData name="Ohad Azran" userId="0798ee1d-e8c3-41e6-a7f6-3c0e74c45c61" providerId="ADAL" clId="{066486F3-3BC1-49A1-AAA8-078E5892A49C}" dt="2021-11-25T20:26:50.914" v="1725" actId="26606"/>
          <ac:spMkLst>
            <pc:docMk/>
            <pc:sldMk cId="2484601994" sldId="282"/>
            <ac:spMk id="203" creationId="{9D1C364C-8702-4ED9-9D23-41CDB2982B4E}"/>
          </ac:spMkLst>
        </pc:spChg>
        <pc:spChg chg="add del">
          <ac:chgData name="Ohad Azran" userId="0798ee1d-e8c3-41e6-a7f6-3c0e74c45c61" providerId="ADAL" clId="{066486F3-3BC1-49A1-AAA8-078E5892A49C}" dt="2021-11-25T20:26:50.914" v="1725" actId="26606"/>
          <ac:spMkLst>
            <pc:docMk/>
            <pc:sldMk cId="2484601994" sldId="282"/>
            <ac:spMk id="204" creationId="{7EE051E9-6C07-4FBB-B4F7-EDF8DDEAA6DA}"/>
          </ac:spMkLst>
        </pc:spChg>
        <pc:spChg chg="add del">
          <ac:chgData name="Ohad Azran" userId="0798ee1d-e8c3-41e6-a7f6-3c0e74c45c61" providerId="ADAL" clId="{066486F3-3BC1-49A1-AAA8-078E5892A49C}" dt="2021-11-25T20:26:56.064" v="1727" actId="26606"/>
          <ac:spMkLst>
            <pc:docMk/>
            <pc:sldMk cId="2484601994" sldId="282"/>
            <ac:spMk id="206" creationId="{D829E218-74FB-4455-98BE-F2C5BA8978BE}"/>
          </ac:spMkLst>
        </pc:spChg>
        <pc:spChg chg="add del">
          <ac:chgData name="Ohad Azran" userId="0798ee1d-e8c3-41e6-a7f6-3c0e74c45c61" providerId="ADAL" clId="{066486F3-3BC1-49A1-AAA8-078E5892A49C}" dt="2021-11-25T20:26:56.064" v="1727" actId="26606"/>
          <ac:spMkLst>
            <pc:docMk/>
            <pc:sldMk cId="2484601994" sldId="282"/>
            <ac:spMk id="207" creationId="{7E8D75FD-D4F9-4D11-B70D-82EFCB4CFA5B}"/>
          </ac:spMkLst>
        </pc:spChg>
        <pc:spChg chg="add del">
          <ac:chgData name="Ohad Azran" userId="0798ee1d-e8c3-41e6-a7f6-3c0e74c45c61" providerId="ADAL" clId="{066486F3-3BC1-49A1-AAA8-078E5892A49C}" dt="2021-11-25T20:26:56.064" v="1727" actId="26606"/>
          <ac:spMkLst>
            <pc:docMk/>
            <pc:sldMk cId="2484601994" sldId="282"/>
            <ac:spMk id="209" creationId="{548B4202-DCD5-4F8C-B481-743A989A9DFF}"/>
          </ac:spMkLst>
        </pc:spChg>
        <pc:spChg chg="add del">
          <ac:chgData name="Ohad Azran" userId="0798ee1d-e8c3-41e6-a7f6-3c0e74c45c61" providerId="ADAL" clId="{066486F3-3BC1-49A1-AAA8-078E5892A49C}" dt="2021-11-25T20:26:56.064" v="1727" actId="26606"/>
          <ac:spMkLst>
            <pc:docMk/>
            <pc:sldMk cId="2484601994" sldId="282"/>
            <ac:spMk id="211" creationId="{7CFB8C0F-4E01-4C10-A861-0C16EB92D23E}"/>
          </ac:spMkLst>
        </pc:spChg>
        <pc:spChg chg="add del">
          <ac:chgData name="Ohad Azran" userId="0798ee1d-e8c3-41e6-a7f6-3c0e74c45c61" providerId="ADAL" clId="{066486F3-3BC1-49A1-AAA8-078E5892A49C}" dt="2021-11-25T20:26:56.064" v="1727" actId="26606"/>
          <ac:spMkLst>
            <pc:docMk/>
            <pc:sldMk cId="2484601994" sldId="282"/>
            <ac:spMk id="212" creationId="{8EE702CF-91CE-4661-ACBF-3C8160D1B433}"/>
          </ac:spMkLst>
        </pc:spChg>
        <pc:spChg chg="add del">
          <ac:chgData name="Ohad Azran" userId="0798ee1d-e8c3-41e6-a7f6-3c0e74c45c61" providerId="ADAL" clId="{066486F3-3BC1-49A1-AAA8-078E5892A49C}" dt="2021-11-25T20:27:02.587" v="1729" actId="26606"/>
          <ac:spMkLst>
            <pc:docMk/>
            <pc:sldMk cId="2484601994" sldId="282"/>
            <ac:spMk id="214" creationId="{F240A2FC-E2C3-458D-96B4-5DF9028D93A5}"/>
          </ac:spMkLst>
        </pc:spChg>
        <pc:spChg chg="add del">
          <ac:chgData name="Ohad Azran" userId="0798ee1d-e8c3-41e6-a7f6-3c0e74c45c61" providerId="ADAL" clId="{066486F3-3BC1-49A1-AAA8-078E5892A49C}" dt="2021-11-25T20:27:02.587" v="1729" actId="26606"/>
          <ac:spMkLst>
            <pc:docMk/>
            <pc:sldMk cId="2484601994" sldId="282"/>
            <ac:spMk id="215" creationId="{5F097929-F3D6-4D1F-8AFC-CF348171A9E1}"/>
          </ac:spMkLst>
        </pc:spChg>
        <pc:spChg chg="add del">
          <ac:chgData name="Ohad Azran" userId="0798ee1d-e8c3-41e6-a7f6-3c0e74c45c61" providerId="ADAL" clId="{066486F3-3BC1-49A1-AAA8-078E5892A49C}" dt="2021-11-25T20:27:02.587" v="1729" actId="26606"/>
          <ac:spMkLst>
            <pc:docMk/>
            <pc:sldMk cId="2484601994" sldId="282"/>
            <ac:spMk id="217" creationId="{33428ACC-71EC-4171-9527-10983BA6B41D}"/>
          </ac:spMkLst>
        </pc:spChg>
        <pc:spChg chg="add del">
          <ac:chgData name="Ohad Azran" userId="0798ee1d-e8c3-41e6-a7f6-3c0e74c45c61" providerId="ADAL" clId="{066486F3-3BC1-49A1-AAA8-078E5892A49C}" dt="2021-11-25T20:27:02.587" v="1729" actId="26606"/>
          <ac:spMkLst>
            <pc:docMk/>
            <pc:sldMk cId="2484601994" sldId="282"/>
            <ac:spMk id="219" creationId="{2B9BBBC4-97A3-47D2-BFFE-A68530CDB9DC}"/>
          </ac:spMkLst>
        </pc:spChg>
        <pc:spChg chg="add del">
          <ac:chgData name="Ohad Azran" userId="0798ee1d-e8c3-41e6-a7f6-3c0e74c45c61" providerId="ADAL" clId="{066486F3-3BC1-49A1-AAA8-078E5892A49C}" dt="2021-11-25T20:27:02.587" v="1729" actId="26606"/>
          <ac:spMkLst>
            <pc:docMk/>
            <pc:sldMk cId="2484601994" sldId="282"/>
            <ac:spMk id="220" creationId="{78967BEA-EA6A-4FF1-94E2-B010B61A36A9}"/>
          </ac:spMkLst>
        </pc:spChg>
        <pc:picChg chg="del">
          <ac:chgData name="Ohad Azran" userId="0798ee1d-e8c3-41e6-a7f6-3c0e74c45c61" providerId="ADAL" clId="{066486F3-3BC1-49A1-AAA8-078E5892A49C}" dt="2021-11-25T19:54:09.699" v="1713" actId="478"/>
          <ac:picMkLst>
            <pc:docMk/>
            <pc:sldMk cId="2484601994" sldId="282"/>
            <ac:picMk id="3" creationId="{24E03DB7-599C-4620-9315-7BF71304A2B9}"/>
          </ac:picMkLst>
        </pc:picChg>
        <pc:picChg chg="add del mod">
          <ac:chgData name="Ohad Azran" userId="0798ee1d-e8c3-41e6-a7f6-3c0e74c45c61" providerId="ADAL" clId="{066486F3-3BC1-49A1-AAA8-078E5892A49C}" dt="2021-11-25T20:27:17.261" v="1737" actId="22"/>
          <ac:picMkLst>
            <pc:docMk/>
            <pc:sldMk cId="2484601994" sldId="282"/>
            <ac:picMk id="5" creationId="{97B20D5B-A688-416E-B898-E2FDA04964DE}"/>
          </ac:picMkLst>
        </pc:picChg>
        <pc:picChg chg="add del mod">
          <ac:chgData name="Ohad Azran" userId="0798ee1d-e8c3-41e6-a7f6-3c0e74c45c61" providerId="ADAL" clId="{066486F3-3BC1-49A1-AAA8-078E5892A49C}" dt="2021-11-25T21:06:25.922" v="1883" actId="478"/>
          <ac:picMkLst>
            <pc:docMk/>
            <pc:sldMk cId="2484601994" sldId="282"/>
            <ac:picMk id="7" creationId="{821A009D-57DE-4335-914F-6BA189D32F4C}"/>
          </ac:picMkLst>
        </pc:picChg>
        <pc:picChg chg="add mod ord">
          <ac:chgData name="Ohad Azran" userId="0798ee1d-e8c3-41e6-a7f6-3c0e74c45c61" providerId="ADAL" clId="{066486F3-3BC1-49A1-AAA8-078E5892A49C}" dt="2021-11-25T21:06:33.110" v="1886" actId="1076"/>
          <ac:picMkLst>
            <pc:docMk/>
            <pc:sldMk cId="2484601994" sldId="282"/>
            <ac:picMk id="10" creationId="{8C08A84A-CAFC-4BB1-9C27-09533FC5F246}"/>
          </ac:picMkLst>
        </pc:picChg>
        <pc:picChg chg="add del mod">
          <ac:chgData name="Ohad Azran" userId="0798ee1d-e8c3-41e6-a7f6-3c0e74c45c61" providerId="ADAL" clId="{066486F3-3BC1-49A1-AAA8-078E5892A49C}" dt="2021-11-27T22:15:42.917" v="4992"/>
          <ac:picMkLst>
            <pc:docMk/>
            <pc:sldMk cId="2484601994" sldId="282"/>
            <ac:picMk id="40" creationId="{4B326612-BF9B-4B22-8F5B-DAF52771255D}"/>
          </ac:picMkLst>
        </pc:picChg>
        <pc:cxnChg chg="add del">
          <ac:chgData name="Ohad Azran" userId="0798ee1d-e8c3-41e6-a7f6-3c0e74c45c61" providerId="ADAL" clId="{066486F3-3BC1-49A1-AAA8-078E5892A49C}" dt="2021-11-25T20:26:49.537" v="1723" actId="26606"/>
          <ac:cxnSpMkLst>
            <pc:docMk/>
            <pc:sldMk cId="2484601994" sldId="282"/>
            <ac:cxnSpMk id="77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5T20:26:49.537" v="1723" actId="26606"/>
          <ac:cxnSpMkLst>
            <pc:docMk/>
            <pc:sldMk cId="2484601994" sldId="282"/>
            <ac:cxnSpMk id="81" creationId="{F05BCF04-4702-43D0-BE8F-DBF6C2F65131}"/>
          </ac:cxnSpMkLst>
        </pc:cxnChg>
        <pc:cxnChg chg="add del">
          <ac:chgData name="Ohad Azran" userId="0798ee1d-e8c3-41e6-a7f6-3c0e74c45c61" providerId="ADAL" clId="{066486F3-3BC1-49A1-AAA8-078E5892A49C}" dt="2021-11-25T20:26:50.914" v="1725" actId="26606"/>
          <ac:cxnSpMkLst>
            <pc:docMk/>
            <pc:sldMk cId="2484601994" sldId="282"/>
            <ac:cxnSpMk id="200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5T20:26:50.914" v="1725" actId="26606"/>
          <ac:cxnSpMkLst>
            <pc:docMk/>
            <pc:sldMk cId="2484601994" sldId="282"/>
            <ac:cxnSpMk id="202" creationId="{BEF45B32-FB97-49CC-B778-CA7CF87BEF7A}"/>
          </ac:cxnSpMkLst>
        </pc:cxnChg>
        <pc:cxnChg chg="add del">
          <ac:chgData name="Ohad Azran" userId="0798ee1d-e8c3-41e6-a7f6-3c0e74c45c61" providerId="ADAL" clId="{066486F3-3BC1-49A1-AAA8-078E5892A49C}" dt="2021-11-25T20:26:56.064" v="1727" actId="26606"/>
          <ac:cxnSpMkLst>
            <pc:docMk/>
            <pc:sldMk cId="2484601994" sldId="282"/>
            <ac:cxnSpMk id="208" creationId="{1F5DC8C3-BA5F-4EED-BB9A-A14272BD82A1}"/>
          </ac:cxnSpMkLst>
        </pc:cxnChg>
        <pc:cxnChg chg="add del">
          <ac:chgData name="Ohad Azran" userId="0798ee1d-e8c3-41e6-a7f6-3c0e74c45c61" providerId="ADAL" clId="{066486F3-3BC1-49A1-AAA8-078E5892A49C}" dt="2021-11-25T20:26:56.064" v="1727" actId="26606"/>
          <ac:cxnSpMkLst>
            <pc:docMk/>
            <pc:sldMk cId="2484601994" sldId="282"/>
            <ac:cxnSpMk id="210" creationId="{F7F57F6B-E621-4E40-A34D-2FE12902AA20}"/>
          </ac:cxnSpMkLst>
        </pc:cxnChg>
        <pc:cxnChg chg="add del">
          <ac:chgData name="Ohad Azran" userId="0798ee1d-e8c3-41e6-a7f6-3c0e74c45c61" providerId="ADAL" clId="{066486F3-3BC1-49A1-AAA8-078E5892A49C}" dt="2021-11-25T20:27:02.587" v="1729" actId="26606"/>
          <ac:cxnSpMkLst>
            <pc:docMk/>
            <pc:sldMk cId="2484601994" sldId="282"/>
            <ac:cxnSpMk id="216" creationId="{43074C91-9045-414B-B5F9-567DAE3EED25}"/>
          </ac:cxnSpMkLst>
        </pc:cxnChg>
        <pc:cxnChg chg="add del">
          <ac:chgData name="Ohad Azran" userId="0798ee1d-e8c3-41e6-a7f6-3c0e74c45c61" providerId="ADAL" clId="{066486F3-3BC1-49A1-AAA8-078E5892A49C}" dt="2021-11-25T20:27:02.587" v="1729" actId="26606"/>
          <ac:cxnSpMkLst>
            <pc:docMk/>
            <pc:sldMk cId="2484601994" sldId="282"/>
            <ac:cxnSpMk id="218" creationId="{BA22713B-ABB6-4391-97F9-0449A2B9B664}"/>
          </ac:cxnSpMkLst>
        </pc:cxnChg>
      </pc:sldChg>
      <pc:sldChg chg="addSp delSp modSp add mod modAnim">
        <pc:chgData name="Ohad Azran" userId="0798ee1d-e8c3-41e6-a7f6-3c0e74c45c61" providerId="ADAL" clId="{066486F3-3BC1-49A1-AAA8-078E5892A49C}" dt="2021-11-28T00:17:18.649" v="6324" actId="478"/>
        <pc:sldMkLst>
          <pc:docMk/>
          <pc:sldMk cId="3067687624" sldId="283"/>
        </pc:sldMkLst>
        <pc:spChg chg="add del mod">
          <ac:chgData name="Ohad Azran" userId="0798ee1d-e8c3-41e6-a7f6-3c0e74c45c61" providerId="ADAL" clId="{066486F3-3BC1-49A1-AAA8-078E5892A49C}" dt="2021-11-25T20:44:19.673" v="1812" actId="208"/>
          <ac:spMkLst>
            <pc:docMk/>
            <pc:sldMk cId="3067687624" sldId="283"/>
            <ac:spMk id="4" creationId="{44A9E262-A988-47CE-AE50-EA393F88DE43}"/>
          </ac:spMkLst>
        </pc:spChg>
        <pc:spChg chg="add mod">
          <ac:chgData name="Ohad Azran" userId="0798ee1d-e8c3-41e6-a7f6-3c0e74c45c61" providerId="ADAL" clId="{066486F3-3BC1-49A1-AAA8-078E5892A49C}" dt="2021-11-25T20:47:16.046" v="1826"/>
          <ac:spMkLst>
            <pc:docMk/>
            <pc:sldMk cId="3067687624" sldId="283"/>
            <ac:spMk id="8" creationId="{5745C13A-F180-4C38-9A77-55877C7B50B7}"/>
          </ac:spMkLst>
        </pc:spChg>
        <pc:spChg chg="mod">
          <ac:chgData name="Ohad Azran" userId="0798ee1d-e8c3-41e6-a7f6-3c0e74c45c61" providerId="ADAL" clId="{066486F3-3BC1-49A1-AAA8-078E5892A49C}" dt="2021-11-25T20:28:44.705" v="1785" actId="20577"/>
          <ac:spMkLst>
            <pc:docMk/>
            <pc:sldMk cId="3067687624" sldId="283"/>
            <ac:spMk id="196" creationId="{961E48E0-4A6F-4788-8372-AD46235114B7}"/>
          </ac:spMkLst>
        </pc:spChg>
        <pc:picChg chg="add mod">
          <ac:chgData name="Ohad Azran" userId="0798ee1d-e8c3-41e6-a7f6-3c0e74c45c61" providerId="ADAL" clId="{066486F3-3BC1-49A1-AAA8-078E5892A49C}" dt="2021-11-25T20:40:14.593" v="1799" actId="1076"/>
          <ac:picMkLst>
            <pc:docMk/>
            <pc:sldMk cId="3067687624" sldId="283"/>
            <ac:picMk id="3" creationId="{2928A1FA-A22F-410F-98D1-7A1149DA9E36}"/>
          </ac:picMkLst>
        </pc:picChg>
        <pc:picChg chg="add del mod">
          <ac:chgData name="Ohad Azran" userId="0798ee1d-e8c3-41e6-a7f6-3c0e74c45c61" providerId="ADAL" clId="{066486F3-3BC1-49A1-AAA8-078E5892A49C}" dt="2021-11-28T00:17:18.649" v="6324" actId="478"/>
          <ac:picMkLst>
            <pc:docMk/>
            <pc:sldMk cId="3067687624" sldId="283"/>
            <ac:picMk id="6" creationId="{A7228E58-6CD1-4F7A-AB71-B9321FF4F5CE}"/>
          </ac:picMkLst>
        </pc:picChg>
        <pc:picChg chg="del">
          <ac:chgData name="Ohad Azran" userId="0798ee1d-e8c3-41e6-a7f6-3c0e74c45c61" providerId="ADAL" clId="{066486F3-3BC1-49A1-AAA8-078E5892A49C}" dt="2021-11-25T20:27:57.880" v="1763" actId="478"/>
          <ac:picMkLst>
            <pc:docMk/>
            <pc:sldMk cId="3067687624" sldId="283"/>
            <ac:picMk id="7" creationId="{821A009D-57DE-4335-914F-6BA189D32F4C}"/>
          </ac:picMkLst>
        </pc:picChg>
      </pc:sldChg>
      <pc:sldChg chg="addSp delSp modSp add mod modAnim">
        <pc:chgData name="Ohad Azran" userId="0798ee1d-e8c3-41e6-a7f6-3c0e74c45c61" providerId="ADAL" clId="{066486F3-3BC1-49A1-AAA8-078E5892A49C}" dt="2021-11-28T00:18:15.753" v="6327" actId="1076"/>
        <pc:sldMkLst>
          <pc:docMk/>
          <pc:sldMk cId="2599733068" sldId="284"/>
        </pc:sldMkLst>
        <pc:spChg chg="add mod">
          <ac:chgData name="Ohad Azran" userId="0798ee1d-e8c3-41e6-a7f6-3c0e74c45c61" providerId="ADAL" clId="{066486F3-3BC1-49A1-AAA8-078E5892A49C}" dt="2021-11-28T00:18:15.753" v="6327" actId="1076"/>
          <ac:spMkLst>
            <pc:docMk/>
            <pc:sldMk cId="2599733068" sldId="284"/>
            <ac:spMk id="4" creationId="{A9815C04-D5BE-4615-8445-8FDC6B7ACDB9}"/>
          </ac:spMkLst>
        </pc:spChg>
        <pc:spChg chg="add mod">
          <ac:chgData name="Ohad Azran" userId="0798ee1d-e8c3-41e6-a7f6-3c0e74c45c61" providerId="ADAL" clId="{066486F3-3BC1-49A1-AAA8-078E5892A49C}" dt="2021-11-25T21:04:55.877" v="1882" actId="207"/>
          <ac:spMkLst>
            <pc:docMk/>
            <pc:sldMk cId="2599733068" sldId="284"/>
            <ac:spMk id="8" creationId="{97500560-80C7-4235-BA9E-8ECF78D1A90B}"/>
          </ac:spMkLst>
        </pc:spChg>
        <pc:spChg chg="mod">
          <ac:chgData name="Ohad Azran" userId="0798ee1d-e8c3-41e6-a7f6-3c0e74c45c61" providerId="ADAL" clId="{066486F3-3BC1-49A1-AAA8-078E5892A49C}" dt="2021-11-25T20:29:52.024" v="1792" actId="20577"/>
          <ac:spMkLst>
            <pc:docMk/>
            <pc:sldMk cId="2599733068" sldId="284"/>
            <ac:spMk id="196" creationId="{961E48E0-4A6F-4788-8372-AD46235114B7}"/>
          </ac:spMkLst>
        </pc:spChg>
        <pc:picChg chg="add mod">
          <ac:chgData name="Ohad Azran" userId="0798ee1d-e8c3-41e6-a7f6-3c0e74c45c61" providerId="ADAL" clId="{066486F3-3BC1-49A1-AAA8-078E5892A49C}" dt="2021-11-25T20:41:06.141" v="1801" actId="1076"/>
          <ac:picMkLst>
            <pc:docMk/>
            <pc:sldMk cId="2599733068" sldId="284"/>
            <ac:picMk id="3" creationId="{61D92F45-9355-4C8A-8C7A-F35E7E17A414}"/>
          </ac:picMkLst>
        </pc:picChg>
        <pc:picChg chg="del">
          <ac:chgData name="Ohad Azran" userId="0798ee1d-e8c3-41e6-a7f6-3c0e74c45c61" providerId="ADAL" clId="{066486F3-3BC1-49A1-AAA8-078E5892A49C}" dt="2021-11-25T20:28:00.118" v="1764" actId="478"/>
          <ac:picMkLst>
            <pc:docMk/>
            <pc:sldMk cId="2599733068" sldId="284"/>
            <ac:picMk id="7" creationId="{821A009D-57DE-4335-914F-6BA189D32F4C}"/>
          </ac:picMkLst>
        </pc:picChg>
      </pc:sldChg>
      <pc:sldChg chg="addSp delSp modSp add mod delAnim modAnim">
        <pc:chgData name="Ohad Azran" userId="0798ee1d-e8c3-41e6-a7f6-3c0e74c45c61" providerId="ADAL" clId="{066486F3-3BC1-49A1-AAA8-078E5892A49C}" dt="2021-11-25T21:11:04.317" v="1918" actId="1076"/>
        <pc:sldMkLst>
          <pc:docMk/>
          <pc:sldMk cId="399501539" sldId="285"/>
        </pc:sldMkLst>
        <pc:spChg chg="add del mod">
          <ac:chgData name="Ohad Azran" userId="0798ee1d-e8c3-41e6-a7f6-3c0e74c45c61" providerId="ADAL" clId="{066486F3-3BC1-49A1-AAA8-078E5892A49C}" dt="2021-11-25T21:08:57.572" v="1901"/>
          <ac:spMkLst>
            <pc:docMk/>
            <pc:sldMk cId="399501539" sldId="285"/>
            <ac:spMk id="6" creationId="{E9AD64A4-2391-4F7D-BA2A-4F875CAF4AA5}"/>
          </ac:spMkLst>
        </pc:spChg>
        <pc:spChg chg="add mod">
          <ac:chgData name="Ohad Azran" userId="0798ee1d-e8c3-41e6-a7f6-3c0e74c45c61" providerId="ADAL" clId="{066486F3-3BC1-49A1-AAA8-078E5892A49C}" dt="2021-11-25T21:08:56.202" v="1899"/>
          <ac:spMkLst>
            <pc:docMk/>
            <pc:sldMk cId="399501539" sldId="285"/>
            <ac:spMk id="8" creationId="{411B7819-3CEE-4784-BD64-31C506F9AC80}"/>
          </ac:spMkLst>
        </pc:spChg>
        <pc:spChg chg="add mod">
          <ac:chgData name="Ohad Azran" userId="0798ee1d-e8c3-41e6-a7f6-3c0e74c45c61" providerId="ADAL" clId="{066486F3-3BC1-49A1-AAA8-078E5892A49C}" dt="2021-11-25T21:11:04.317" v="1918" actId="1076"/>
          <ac:spMkLst>
            <pc:docMk/>
            <pc:sldMk cId="399501539" sldId="285"/>
            <ac:spMk id="9" creationId="{1363EEEA-38A1-4863-A46B-007C876C888E}"/>
          </ac:spMkLst>
        </pc:spChg>
        <pc:picChg chg="add mod">
          <ac:chgData name="Ohad Azran" userId="0798ee1d-e8c3-41e6-a7f6-3c0e74c45c61" providerId="ADAL" clId="{066486F3-3BC1-49A1-AAA8-078E5892A49C}" dt="2021-11-25T21:07:09.436" v="1888" actId="1076"/>
          <ac:picMkLst>
            <pc:docMk/>
            <pc:sldMk cId="399501539" sldId="285"/>
            <ac:picMk id="3" creationId="{6D4AD0DC-1EE1-4A43-B729-DC4C9BFC5270}"/>
          </ac:picMkLst>
        </pc:picChg>
        <pc:picChg chg="del">
          <ac:chgData name="Ohad Azran" userId="0798ee1d-e8c3-41e6-a7f6-3c0e74c45c61" providerId="ADAL" clId="{066486F3-3BC1-49A1-AAA8-078E5892A49C}" dt="2021-11-25T20:28:01.729" v="1765" actId="478"/>
          <ac:picMkLst>
            <pc:docMk/>
            <pc:sldMk cId="399501539" sldId="285"/>
            <ac:picMk id="7" creationId="{821A009D-57DE-4335-914F-6BA189D32F4C}"/>
          </ac:picMkLst>
        </pc:picChg>
      </pc:sldChg>
      <pc:sldChg chg="addSp modSp add mod ord modAnim">
        <pc:chgData name="Ohad Azran" userId="0798ee1d-e8c3-41e6-a7f6-3c0e74c45c61" providerId="ADAL" clId="{066486F3-3BC1-49A1-AAA8-078E5892A49C}" dt="2021-11-26T09:22:51.617" v="3224"/>
        <pc:sldMkLst>
          <pc:docMk/>
          <pc:sldMk cId="2046468080" sldId="286"/>
        </pc:sldMkLst>
        <pc:spChg chg="add mod">
          <ac:chgData name="Ohad Azran" userId="0798ee1d-e8c3-41e6-a7f6-3c0e74c45c61" providerId="ADAL" clId="{066486F3-3BC1-49A1-AAA8-078E5892A49C}" dt="2021-11-25T21:07:22.631" v="1889"/>
          <ac:spMkLst>
            <pc:docMk/>
            <pc:sldMk cId="2046468080" sldId="286"/>
            <ac:spMk id="5" creationId="{0BCF8EC5-02A5-4835-901D-981C0A609724}"/>
          </ac:spMkLst>
        </pc:spChg>
        <pc:spChg chg="add mod">
          <ac:chgData name="Ohad Azran" userId="0798ee1d-e8c3-41e6-a7f6-3c0e74c45c61" providerId="ADAL" clId="{066486F3-3BC1-49A1-AAA8-078E5892A49C}" dt="2021-11-25T21:08:16.778" v="1897" actId="14100"/>
          <ac:spMkLst>
            <pc:docMk/>
            <pc:sldMk cId="2046468080" sldId="286"/>
            <ac:spMk id="6" creationId="{2841E172-3CD6-447F-AD2E-9D075C11A249}"/>
          </ac:spMkLst>
        </pc:spChg>
        <pc:picChg chg="add">
          <ac:chgData name="Ohad Azran" userId="0798ee1d-e8c3-41e6-a7f6-3c0e74c45c61" providerId="ADAL" clId="{066486F3-3BC1-49A1-AAA8-078E5892A49C}" dt="2021-11-25T20:38:22.287" v="1795" actId="22"/>
          <ac:picMkLst>
            <pc:docMk/>
            <pc:sldMk cId="2046468080" sldId="286"/>
            <ac:picMk id="3" creationId="{EE7F8FFB-EC71-4156-AC15-2148C2543126}"/>
          </ac:picMkLst>
        </pc:picChg>
      </pc:sldChg>
      <pc:sldChg chg="addSp delSp modSp add mod modAnim">
        <pc:chgData name="Ohad Azran" userId="0798ee1d-e8c3-41e6-a7f6-3c0e74c45c61" providerId="ADAL" clId="{066486F3-3BC1-49A1-AAA8-078E5892A49C}" dt="2021-11-25T21:11:16.588" v="1920"/>
        <pc:sldMkLst>
          <pc:docMk/>
          <pc:sldMk cId="1305435541" sldId="287"/>
        </pc:sldMkLst>
        <pc:spChg chg="add mod">
          <ac:chgData name="Ohad Azran" userId="0798ee1d-e8c3-41e6-a7f6-3c0e74c45c61" providerId="ADAL" clId="{066486F3-3BC1-49A1-AAA8-078E5892A49C}" dt="2021-11-25T21:07:43.141" v="1891"/>
          <ac:spMkLst>
            <pc:docMk/>
            <pc:sldMk cId="1305435541" sldId="287"/>
            <ac:spMk id="6" creationId="{DCC00C9D-6D2D-4D85-9414-092D2384FDBA}"/>
          </ac:spMkLst>
        </pc:spChg>
        <pc:picChg chg="del">
          <ac:chgData name="Ohad Azran" userId="0798ee1d-e8c3-41e6-a7f6-3c0e74c45c61" providerId="ADAL" clId="{066486F3-3BC1-49A1-AAA8-078E5892A49C}" dt="2021-11-25T20:38:28.904" v="1797" actId="478"/>
          <ac:picMkLst>
            <pc:docMk/>
            <pc:sldMk cId="1305435541" sldId="287"/>
            <ac:picMk id="3" creationId="{EE7F8FFB-EC71-4156-AC15-2148C2543126}"/>
          </ac:picMkLst>
        </pc:picChg>
        <pc:picChg chg="add">
          <ac:chgData name="Ohad Azran" userId="0798ee1d-e8c3-41e6-a7f6-3c0e74c45c61" providerId="ADAL" clId="{066486F3-3BC1-49A1-AAA8-078E5892A49C}" dt="2021-11-25T20:39:52.271" v="1798" actId="22"/>
          <ac:picMkLst>
            <pc:docMk/>
            <pc:sldMk cId="1305435541" sldId="287"/>
            <ac:picMk id="4" creationId="{EDE89A16-254A-462B-8AC2-CC31044C44DC}"/>
          </ac:picMkLst>
        </pc:picChg>
      </pc:sldChg>
      <pc:sldChg chg="add del">
        <pc:chgData name="Ohad Azran" userId="0798ee1d-e8c3-41e6-a7f6-3c0e74c45c61" providerId="ADAL" clId="{066486F3-3BC1-49A1-AAA8-078E5892A49C}" dt="2021-11-25T20:47:10.352" v="1825"/>
        <pc:sldMkLst>
          <pc:docMk/>
          <pc:sldMk cId="444426888" sldId="288"/>
        </pc:sldMkLst>
      </pc:sldChg>
      <pc:sldChg chg="add del">
        <pc:chgData name="Ohad Azran" userId="0798ee1d-e8c3-41e6-a7f6-3c0e74c45c61" providerId="ADAL" clId="{066486F3-3BC1-49A1-AAA8-078E5892A49C}" dt="2021-11-25T20:50:26.274" v="1860"/>
        <pc:sldMkLst>
          <pc:docMk/>
          <pc:sldMk cId="1049819962" sldId="288"/>
        </pc:sldMkLst>
      </pc:sldChg>
      <pc:sldChg chg="add del">
        <pc:chgData name="Ohad Azran" userId="0798ee1d-e8c3-41e6-a7f6-3c0e74c45c61" providerId="ADAL" clId="{066486F3-3BC1-49A1-AAA8-078E5892A49C}" dt="2021-11-25T21:07:34.407" v="1890" actId="47"/>
        <pc:sldMkLst>
          <pc:docMk/>
          <pc:sldMk cId="1756813957" sldId="288"/>
        </pc:sldMkLst>
      </pc:sldChg>
      <pc:sldChg chg="add del">
        <pc:chgData name="Ohad Azran" userId="0798ee1d-e8c3-41e6-a7f6-3c0e74c45c61" providerId="ADAL" clId="{066486F3-3BC1-49A1-AAA8-078E5892A49C}" dt="2021-11-25T20:50:44.497" v="1866"/>
        <pc:sldMkLst>
          <pc:docMk/>
          <pc:sldMk cId="3031406412" sldId="288"/>
        </pc:sldMkLst>
      </pc:sldChg>
      <pc:sldChg chg="add del">
        <pc:chgData name="Ohad Azran" userId="0798ee1d-e8c3-41e6-a7f6-3c0e74c45c61" providerId="ADAL" clId="{066486F3-3BC1-49A1-AAA8-078E5892A49C}" dt="2021-11-25T20:50:29.196" v="1862"/>
        <pc:sldMkLst>
          <pc:docMk/>
          <pc:sldMk cId="4175683346" sldId="288"/>
        </pc:sldMkLst>
      </pc:sldChg>
      <pc:sldChg chg="addSp delSp modSp add mod setBg modNotesTx">
        <pc:chgData name="Ohad Azran" userId="0798ee1d-e8c3-41e6-a7f6-3c0e74c45c61" providerId="ADAL" clId="{066486F3-3BC1-49A1-AAA8-078E5892A49C}" dt="2021-11-25T21:33:02.719" v="2136" actId="255"/>
        <pc:sldMkLst>
          <pc:docMk/>
          <pc:sldMk cId="4268173824" sldId="288"/>
        </pc:sldMkLst>
        <pc:spChg chg="mod">
          <ac:chgData name="Ohad Azran" userId="0798ee1d-e8c3-41e6-a7f6-3c0e74c45c61" providerId="ADAL" clId="{066486F3-3BC1-49A1-AAA8-078E5892A49C}" dt="2021-11-25T21:33:02.719" v="2136" actId="255"/>
          <ac:spMkLst>
            <pc:docMk/>
            <pc:sldMk cId="4268173824" sldId="288"/>
            <ac:spMk id="4" creationId="{8CD6E448-7557-471E-8ADD-3BC282268524}"/>
          </ac:spMkLst>
        </pc:spChg>
        <pc:spChg chg="add del mo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7" creationId="{F8FDFE5E-BDEB-47C4-A79A-CAB5FA0839AA}"/>
          </ac:spMkLst>
        </pc:spChg>
        <pc:spChg chg="add del">
          <ac:chgData name="Ohad Azran" userId="0798ee1d-e8c3-41e6-a7f6-3c0e74c45c61" providerId="ADAL" clId="{066486F3-3BC1-49A1-AAA8-078E5892A49C}" dt="2021-11-25T21:31:27.869" v="2119" actId="26606"/>
          <ac:spMkLst>
            <pc:docMk/>
            <pc:sldMk cId="4268173824" sldId="288"/>
            <ac:spMk id="13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5T21:31:27.869" v="2119" actId="26606"/>
          <ac:spMkLst>
            <pc:docMk/>
            <pc:sldMk cId="4268173824" sldId="288"/>
            <ac:spMk id="15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5T21:31:27.869" v="2119" actId="26606"/>
          <ac:spMkLst>
            <pc:docMk/>
            <pc:sldMk cId="4268173824" sldId="288"/>
            <ac:spMk id="19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5T21:31:27.869" v="2119" actId="26606"/>
          <ac:spMkLst>
            <pc:docMk/>
            <pc:sldMk cId="4268173824" sldId="288"/>
            <ac:spMk id="21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5T21:31:35.006" v="2121" actId="26606"/>
          <ac:spMkLst>
            <pc:docMk/>
            <pc:sldMk cId="4268173824" sldId="288"/>
            <ac:spMk id="26" creationId="{E0747CA7-2579-4FF5-95CF-E3FA65C9E187}"/>
          </ac:spMkLst>
        </pc:spChg>
        <pc:spChg chg="add del">
          <ac:chgData name="Ohad Azran" userId="0798ee1d-e8c3-41e6-a7f6-3c0e74c45c61" providerId="ADAL" clId="{066486F3-3BC1-49A1-AAA8-078E5892A49C}" dt="2021-11-25T21:31:35.006" v="2121" actId="26606"/>
          <ac:spMkLst>
            <pc:docMk/>
            <pc:sldMk cId="4268173824" sldId="288"/>
            <ac:spMk id="27" creationId="{1C63BD94-CA0C-4C27-BB07-89F71DEA2D9A}"/>
          </ac:spMkLst>
        </pc:spChg>
        <pc:spChg chg="add del">
          <ac:chgData name="Ohad Azran" userId="0798ee1d-e8c3-41e6-a7f6-3c0e74c45c61" providerId="ADAL" clId="{066486F3-3BC1-49A1-AAA8-078E5892A49C}" dt="2021-11-25T21:31:35.006" v="2121" actId="26606"/>
          <ac:spMkLst>
            <pc:docMk/>
            <pc:sldMk cId="4268173824" sldId="288"/>
            <ac:spMk id="28" creationId="{1B82DEB0-A14C-4282-BF74-65BC353ACAC3}"/>
          </ac:spMkLst>
        </pc:spChg>
        <pc:spChg chg="add del">
          <ac:chgData name="Ohad Azran" userId="0798ee1d-e8c3-41e6-a7f6-3c0e74c45c61" providerId="ADAL" clId="{066486F3-3BC1-49A1-AAA8-078E5892A49C}" dt="2021-11-25T21:31:38.604" v="2123" actId="26606"/>
          <ac:spMkLst>
            <pc:docMk/>
            <pc:sldMk cId="4268173824" sldId="288"/>
            <ac:spMk id="31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5T21:31:38.604" v="2123" actId="26606"/>
          <ac:spMkLst>
            <pc:docMk/>
            <pc:sldMk cId="4268173824" sldId="288"/>
            <ac:spMk id="32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5T21:31:38.604" v="2123" actId="26606"/>
          <ac:spMkLst>
            <pc:docMk/>
            <pc:sldMk cId="4268173824" sldId="288"/>
            <ac:spMk id="34" creationId="{311973C2-EB8B-452A-A698-4A252FD3AE28}"/>
          </ac:spMkLst>
        </pc:spChg>
        <pc:spChg chg="add del">
          <ac:chgData name="Ohad Azran" userId="0798ee1d-e8c3-41e6-a7f6-3c0e74c45c61" providerId="ADAL" clId="{066486F3-3BC1-49A1-AAA8-078E5892A49C}" dt="2021-11-25T21:31:38.604" v="2123" actId="26606"/>
          <ac:spMkLst>
            <pc:docMk/>
            <pc:sldMk cId="4268173824" sldId="288"/>
            <ac:spMk id="35" creationId="{10162E77-11AD-44A7-84EC-40C59EEFBD2E}"/>
          </ac:spMkLst>
        </pc:spChg>
        <pc:spChg chg="add del">
          <ac:chgData name="Ohad Azran" userId="0798ee1d-e8c3-41e6-a7f6-3c0e74c45c61" providerId="ADAL" clId="{066486F3-3BC1-49A1-AAA8-078E5892A49C}" dt="2021-11-25T21:31:38.604" v="2123" actId="26606"/>
          <ac:spMkLst>
            <pc:docMk/>
            <pc:sldMk cId="4268173824" sldId="288"/>
            <ac:spMk id="38" creationId="{F8FDFE5E-BDEB-47C4-A79A-CAB5FA0839AA}"/>
          </ac:spMkLst>
        </pc:spChg>
        <pc:spChg chg="add del">
          <ac:chgData name="Ohad Azran" userId="0798ee1d-e8c3-41e6-a7f6-3c0e74c45c61" providerId="ADAL" clId="{066486F3-3BC1-49A1-AAA8-078E5892A49C}" dt="2021-11-25T21:31:39.705" v="2125" actId="26606"/>
          <ac:spMkLst>
            <pc:docMk/>
            <pc:sldMk cId="4268173824" sldId="288"/>
            <ac:spMk id="41" creationId="{E0747CA7-2579-4FF5-95CF-E3FA65C9E187}"/>
          </ac:spMkLst>
        </pc:spChg>
        <pc:spChg chg="add del">
          <ac:chgData name="Ohad Azran" userId="0798ee1d-e8c3-41e6-a7f6-3c0e74c45c61" providerId="ADAL" clId="{066486F3-3BC1-49A1-AAA8-078E5892A49C}" dt="2021-11-25T21:31:39.705" v="2125" actId="26606"/>
          <ac:spMkLst>
            <pc:docMk/>
            <pc:sldMk cId="4268173824" sldId="288"/>
            <ac:spMk id="42" creationId="{1C63BD94-CA0C-4C27-BB07-89F71DEA2D9A}"/>
          </ac:spMkLst>
        </pc:spChg>
        <pc:spChg chg="add del">
          <ac:chgData name="Ohad Azran" userId="0798ee1d-e8c3-41e6-a7f6-3c0e74c45c61" providerId="ADAL" clId="{066486F3-3BC1-49A1-AAA8-078E5892A49C}" dt="2021-11-25T21:31:39.705" v="2125" actId="26606"/>
          <ac:spMkLst>
            <pc:docMk/>
            <pc:sldMk cId="4268173824" sldId="288"/>
            <ac:spMk id="43" creationId="{EE1530B0-6F96-46C0-8B3E-3215CB756BE4}"/>
          </ac:spMkLst>
        </pc:spChg>
        <pc:spChg chg="add del">
          <ac:chgData name="Ohad Azran" userId="0798ee1d-e8c3-41e6-a7f6-3c0e74c45c61" providerId="ADAL" clId="{066486F3-3BC1-49A1-AAA8-078E5892A49C}" dt="2021-11-25T21:31:39.705" v="2125" actId="26606"/>
          <ac:spMkLst>
            <pc:docMk/>
            <pc:sldMk cId="4268173824" sldId="288"/>
            <ac:spMk id="44" creationId="{754910CF-1B56-45D3-960A-E89F7B3B9131}"/>
          </ac:spMkLst>
        </pc:spChg>
        <pc:spChg chg="add del">
          <ac:chgData name="Ohad Azran" userId="0798ee1d-e8c3-41e6-a7f6-3c0e74c45c61" providerId="ADAL" clId="{066486F3-3BC1-49A1-AAA8-078E5892A49C}" dt="2021-11-25T21:31:39.705" v="2125" actId="26606"/>
          <ac:spMkLst>
            <pc:docMk/>
            <pc:sldMk cId="4268173824" sldId="288"/>
            <ac:spMk id="45" creationId="{6669F804-A677-4B75-95F4-A5E4426FB774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48" creationId="{416A0E3C-60E6-4F39-BC55-5F7C224E1F7C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49" creationId="{1A03258A-52C6-4288-AA56-C3262A0D2584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51" creationId="{990D0034-F768-41E7-85D4-F38C4DE85770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52" creationId="{C4F7E42D-8B5A-4FC8-81CD-9E60171F7FA8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53" creationId="{F8FDFE5E-BDEB-47C4-A79A-CAB5FA0839AA}"/>
          </ac:spMkLst>
        </pc:spChg>
        <pc:spChg chg="add del">
          <ac:chgData name="Ohad Azran" userId="0798ee1d-e8c3-41e6-a7f6-3c0e74c45c61" providerId="ADAL" clId="{066486F3-3BC1-49A1-AAA8-078E5892A49C}" dt="2021-11-25T21:31:54.696" v="2127" actId="26606"/>
          <ac:spMkLst>
            <pc:docMk/>
            <pc:sldMk cId="4268173824" sldId="288"/>
            <ac:spMk id="55" creationId="{8C04651D-B9F4-4935-A02D-364153FBDF54}"/>
          </ac:spMkLst>
        </pc:spChg>
        <pc:spChg chg="add del">
          <ac:chgData name="Ohad Azran" userId="0798ee1d-e8c3-41e6-a7f6-3c0e74c45c61" providerId="ADAL" clId="{066486F3-3BC1-49A1-AAA8-078E5892A49C}" dt="2021-11-25T21:32:11.315" v="2129" actId="26606"/>
          <ac:spMkLst>
            <pc:docMk/>
            <pc:sldMk cId="4268173824" sldId="288"/>
            <ac:spMk id="58" creationId="{E0747CA7-2579-4FF5-95CF-E3FA65C9E187}"/>
          </ac:spMkLst>
        </pc:spChg>
        <pc:spChg chg="add del">
          <ac:chgData name="Ohad Azran" userId="0798ee1d-e8c3-41e6-a7f6-3c0e74c45c61" providerId="ADAL" clId="{066486F3-3BC1-49A1-AAA8-078E5892A49C}" dt="2021-11-25T21:32:11.315" v="2129" actId="26606"/>
          <ac:spMkLst>
            <pc:docMk/>
            <pc:sldMk cId="4268173824" sldId="288"/>
            <ac:spMk id="59" creationId="{1C63BD94-CA0C-4C27-BB07-89F71DEA2D9A}"/>
          </ac:spMkLst>
        </pc:spChg>
        <pc:spChg chg="ad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63" creationId="{E0747CA7-2579-4FF5-95CF-E3FA65C9E187}"/>
          </ac:spMkLst>
        </pc:spChg>
        <pc:spChg chg="ad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64" creationId="{1C63BD94-CA0C-4C27-BB07-89F71DEA2D9A}"/>
          </ac:spMkLst>
        </pc:spChg>
        <pc:spChg chg="ad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65" creationId="{EE1530B0-6F96-46C0-8B3E-3215CB756BE4}"/>
          </ac:spMkLst>
        </pc:spChg>
        <pc:spChg chg="ad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66" creationId="{754910CF-1B56-45D3-960A-E89F7B3B9131}"/>
          </ac:spMkLst>
        </pc:spChg>
        <pc:spChg chg="add">
          <ac:chgData name="Ohad Azran" userId="0798ee1d-e8c3-41e6-a7f6-3c0e74c45c61" providerId="ADAL" clId="{066486F3-3BC1-49A1-AAA8-078E5892A49C}" dt="2021-11-25T21:32:11.344" v="2130" actId="26606"/>
          <ac:spMkLst>
            <pc:docMk/>
            <pc:sldMk cId="4268173824" sldId="288"/>
            <ac:spMk id="67" creationId="{6669F804-A677-4B75-95F4-A5E4426FB774}"/>
          </ac:spMkLst>
        </pc:spChg>
        <pc:graphicFrameChg chg="add del">
          <ac:chgData name="Ohad Azran" userId="0798ee1d-e8c3-41e6-a7f6-3c0e74c45c61" providerId="ADAL" clId="{066486F3-3BC1-49A1-AAA8-078E5892A49C}" dt="2021-11-25T21:31:35.006" v="2121" actId="26606"/>
          <ac:graphicFrameMkLst>
            <pc:docMk/>
            <pc:sldMk cId="4268173824" sldId="288"/>
            <ac:graphicFrameMk id="29" creationId="{5FD5B181-D2CB-4D28-B523-A8C60924AF96}"/>
          </ac:graphicFrameMkLst>
        </pc:graphicFrameChg>
        <pc:graphicFrameChg chg="add del">
          <ac:chgData name="Ohad Azran" userId="0798ee1d-e8c3-41e6-a7f6-3c0e74c45c61" providerId="ADAL" clId="{066486F3-3BC1-49A1-AAA8-078E5892A49C}" dt="2021-11-25T21:31:39.705" v="2125" actId="26606"/>
          <ac:graphicFrameMkLst>
            <pc:docMk/>
            <pc:sldMk cId="4268173824" sldId="288"/>
            <ac:graphicFrameMk id="46" creationId="{3DC0C8C4-F6A4-4B89-AD97-738B99955BFE}"/>
          </ac:graphicFrameMkLst>
        </pc:graphicFrameChg>
        <pc:graphicFrameChg chg="add del">
          <ac:chgData name="Ohad Azran" userId="0798ee1d-e8c3-41e6-a7f6-3c0e74c45c61" providerId="ADAL" clId="{066486F3-3BC1-49A1-AAA8-078E5892A49C}" dt="2021-11-25T21:32:11.315" v="2129" actId="26606"/>
          <ac:graphicFrameMkLst>
            <pc:docMk/>
            <pc:sldMk cId="4268173824" sldId="288"/>
            <ac:graphicFrameMk id="60" creationId="{193ECF32-63A1-4929-8FBC-EF59D15C3693}"/>
          </ac:graphicFrameMkLst>
        </pc:graphicFrameChg>
        <pc:graphicFrameChg chg="add">
          <ac:chgData name="Ohad Azran" userId="0798ee1d-e8c3-41e6-a7f6-3c0e74c45c61" providerId="ADAL" clId="{066486F3-3BC1-49A1-AAA8-078E5892A49C}" dt="2021-11-25T21:32:11.344" v="2130" actId="26606"/>
          <ac:graphicFrameMkLst>
            <pc:docMk/>
            <pc:sldMk cId="4268173824" sldId="288"/>
            <ac:graphicFrameMk id="68" creationId="{3DC0C8C4-F6A4-4B89-AD97-738B99955BFE}"/>
          </ac:graphicFrameMkLst>
        </pc:graphicFrameChg>
        <pc:picChg chg="add del">
          <ac:chgData name="Ohad Azran" userId="0798ee1d-e8c3-41e6-a7f6-3c0e74c45c61" providerId="ADAL" clId="{066486F3-3BC1-49A1-AAA8-078E5892A49C}" dt="2021-11-25T21:31:27.869" v="2119" actId="26606"/>
          <ac:picMkLst>
            <pc:docMk/>
            <pc:sldMk cId="4268173824" sldId="288"/>
            <ac:picMk id="9" creationId="{78B1B605-6B43-41DC-A1E9-866A628A2F99}"/>
          </ac:picMkLst>
        </pc:picChg>
        <pc:picChg chg="add del">
          <ac:chgData name="Ohad Azran" userId="0798ee1d-e8c3-41e6-a7f6-3c0e74c45c61" providerId="ADAL" clId="{066486F3-3BC1-49A1-AAA8-078E5892A49C}" dt="2021-11-25T21:31:38.604" v="2123" actId="26606"/>
          <ac:picMkLst>
            <pc:docMk/>
            <pc:sldMk cId="4268173824" sldId="288"/>
            <ac:picMk id="36" creationId="{78B1B605-6B43-41DC-A1E9-866A628A2F99}"/>
          </ac:picMkLst>
        </pc:picChg>
        <pc:picChg chg="add del">
          <ac:chgData name="Ohad Azran" userId="0798ee1d-e8c3-41e6-a7f6-3c0e74c45c61" providerId="ADAL" clId="{066486F3-3BC1-49A1-AAA8-078E5892A49C}" dt="2021-11-25T21:31:54.696" v="2127" actId="26606"/>
          <ac:picMkLst>
            <pc:docMk/>
            <pc:sldMk cId="4268173824" sldId="288"/>
            <ac:picMk id="54" creationId="{7FFA4066-023E-46AA-B9D9-7D51B59D7B63}"/>
          </ac:picMkLst>
        </pc:picChg>
        <pc:cxnChg chg="add del">
          <ac:chgData name="Ohad Azran" userId="0798ee1d-e8c3-41e6-a7f6-3c0e74c45c61" providerId="ADAL" clId="{066486F3-3BC1-49A1-AAA8-078E5892A49C}" dt="2021-11-25T21:31:27.869" v="2119" actId="26606"/>
          <ac:cxnSpMkLst>
            <pc:docMk/>
            <pc:sldMk cId="4268173824" sldId="288"/>
            <ac:cxnSpMk id="17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1:31:27.869" v="2119" actId="26606"/>
          <ac:cxnSpMkLst>
            <pc:docMk/>
            <pc:sldMk cId="4268173824" sldId="288"/>
            <ac:cxnSpMk id="23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5T21:31:35.006" v="2121" actId="26606"/>
          <ac:cxnSpMkLst>
            <pc:docMk/>
            <pc:sldMk cId="4268173824" sldId="288"/>
            <ac:cxnSpMk id="25" creationId="{C6DEF8F9-FFEF-4EDB-8A06-8A7884ED42E0}"/>
          </ac:cxnSpMkLst>
        </pc:cxnChg>
        <pc:cxnChg chg="add del">
          <ac:chgData name="Ohad Azran" userId="0798ee1d-e8c3-41e6-a7f6-3c0e74c45c61" providerId="ADAL" clId="{066486F3-3BC1-49A1-AAA8-078E5892A49C}" dt="2021-11-25T21:31:38.604" v="2123" actId="26606"/>
          <ac:cxnSpMkLst>
            <pc:docMk/>
            <pc:sldMk cId="4268173824" sldId="288"/>
            <ac:cxnSpMk id="33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1:31:38.604" v="2123" actId="26606"/>
          <ac:cxnSpMkLst>
            <pc:docMk/>
            <pc:sldMk cId="4268173824" sldId="288"/>
            <ac:cxnSpMk id="37" creationId="{5AB158E9-1B40-4CD6-95F0-95CA11DF7B7A}"/>
          </ac:cxnSpMkLst>
        </pc:cxnChg>
        <pc:cxnChg chg="add del">
          <ac:chgData name="Ohad Azran" userId="0798ee1d-e8c3-41e6-a7f6-3c0e74c45c61" providerId="ADAL" clId="{066486F3-3BC1-49A1-AAA8-078E5892A49C}" dt="2021-11-25T21:31:39.705" v="2125" actId="26606"/>
          <ac:cxnSpMkLst>
            <pc:docMk/>
            <pc:sldMk cId="4268173824" sldId="288"/>
            <ac:cxnSpMk id="40" creationId="{C6DEF8F9-FFEF-4EDB-8A06-8A7884ED42E0}"/>
          </ac:cxnSpMkLst>
        </pc:cxnChg>
        <pc:cxnChg chg="add del">
          <ac:chgData name="Ohad Azran" userId="0798ee1d-e8c3-41e6-a7f6-3c0e74c45c61" providerId="ADAL" clId="{066486F3-3BC1-49A1-AAA8-078E5892A49C}" dt="2021-11-25T21:31:54.696" v="2127" actId="26606"/>
          <ac:cxnSpMkLst>
            <pc:docMk/>
            <pc:sldMk cId="4268173824" sldId="288"/>
            <ac:cxnSpMk id="50" creationId="{C5025DAC-8B93-4160-B017-3A274A5828C0}"/>
          </ac:cxnSpMkLst>
        </pc:cxnChg>
        <pc:cxnChg chg="add del">
          <ac:chgData name="Ohad Azran" userId="0798ee1d-e8c3-41e6-a7f6-3c0e74c45c61" providerId="ADAL" clId="{066486F3-3BC1-49A1-AAA8-078E5892A49C}" dt="2021-11-25T21:32:11.315" v="2129" actId="26606"/>
          <ac:cxnSpMkLst>
            <pc:docMk/>
            <pc:sldMk cId="4268173824" sldId="288"/>
            <ac:cxnSpMk id="57" creationId="{C6DEF8F9-FFEF-4EDB-8A06-8A7884ED42E0}"/>
          </ac:cxnSpMkLst>
        </pc:cxnChg>
        <pc:cxnChg chg="add">
          <ac:chgData name="Ohad Azran" userId="0798ee1d-e8c3-41e6-a7f6-3c0e74c45c61" providerId="ADAL" clId="{066486F3-3BC1-49A1-AAA8-078E5892A49C}" dt="2021-11-25T21:32:11.344" v="2130" actId="26606"/>
          <ac:cxnSpMkLst>
            <pc:docMk/>
            <pc:sldMk cId="4268173824" sldId="288"/>
            <ac:cxnSpMk id="62" creationId="{C6DEF8F9-FFEF-4EDB-8A06-8A7884ED42E0}"/>
          </ac:cxnSpMkLst>
        </pc:cxnChg>
      </pc:sldChg>
      <pc:sldChg chg="add del">
        <pc:chgData name="Ohad Azran" userId="0798ee1d-e8c3-41e6-a7f6-3c0e74c45c61" providerId="ADAL" clId="{066486F3-3BC1-49A1-AAA8-078E5892A49C}" dt="2021-11-25T20:50:43.999" v="1865"/>
        <pc:sldMkLst>
          <pc:docMk/>
          <pc:sldMk cId="1765689983" sldId="289"/>
        </pc:sldMkLst>
      </pc:sldChg>
      <pc:sldChg chg="addSp delSp modSp add mod ord setBg">
        <pc:chgData name="Ohad Azran" userId="0798ee1d-e8c3-41e6-a7f6-3c0e74c45c61" providerId="ADAL" clId="{066486F3-3BC1-49A1-AAA8-078E5892A49C}" dt="2021-11-26T05:51:59.961" v="2772" actId="478"/>
        <pc:sldMkLst>
          <pc:docMk/>
          <pc:sldMk cId="2510553470" sldId="289"/>
        </pc:sldMkLst>
        <pc:spChg chg="del">
          <ac:chgData name="Ohad Azran" userId="0798ee1d-e8c3-41e6-a7f6-3c0e74c45c61" providerId="ADAL" clId="{066486F3-3BC1-49A1-AAA8-078E5892A49C}" dt="2021-11-26T05:51:59.961" v="2772" actId="478"/>
          <ac:spMkLst>
            <pc:docMk/>
            <pc:sldMk cId="2510553470" sldId="289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5T21:42:51.482" v="2150" actId="478"/>
          <ac:spMkLst>
            <pc:docMk/>
            <pc:sldMk cId="2510553470" sldId="289"/>
            <ac:spMk id="16" creationId="{7A8308CB-C360-4DF5-9198-D5FB5DE28475}"/>
          </ac:spMkLst>
        </pc:spChg>
        <pc:spChg chg="mod">
          <ac:chgData name="Ohad Azran" userId="0798ee1d-e8c3-41e6-a7f6-3c0e74c45c61" providerId="ADAL" clId="{066486F3-3BC1-49A1-AAA8-078E5892A49C}" dt="2021-11-25T21:42:57.554" v="2151"/>
          <ac:spMkLst>
            <pc:docMk/>
            <pc:sldMk cId="2510553470" sldId="289"/>
            <ac:spMk id="23" creationId="{CB24EA1E-8364-414F-84AD-79DC66C4E183}"/>
          </ac:spMkLst>
        </pc:spChg>
        <pc:spChg chg="mod">
          <ac:chgData name="Ohad Azran" userId="0798ee1d-e8c3-41e6-a7f6-3c0e74c45c61" providerId="ADAL" clId="{066486F3-3BC1-49A1-AAA8-078E5892A49C}" dt="2021-11-25T21:42:57.554" v="2151"/>
          <ac:spMkLst>
            <pc:docMk/>
            <pc:sldMk cId="2510553470" sldId="289"/>
            <ac:spMk id="24" creationId="{1A6A8742-F745-40DF-B689-5CFE92E6251A}"/>
          </ac:spMkLst>
        </pc:spChg>
        <pc:spChg chg="mod">
          <ac:chgData name="Ohad Azran" userId="0798ee1d-e8c3-41e6-a7f6-3c0e74c45c61" providerId="ADAL" clId="{066486F3-3BC1-49A1-AAA8-078E5892A49C}" dt="2021-11-25T21:42:57.554" v="2151"/>
          <ac:spMkLst>
            <pc:docMk/>
            <pc:sldMk cId="2510553470" sldId="289"/>
            <ac:spMk id="25" creationId="{08E2AE49-3C8F-4BDA-BD27-554072A443F3}"/>
          </ac:spMkLst>
        </pc:spChg>
        <pc:spChg chg="del mod">
          <ac:chgData name="Ohad Azran" userId="0798ee1d-e8c3-41e6-a7f6-3c0e74c45c61" providerId="ADAL" clId="{066486F3-3BC1-49A1-AAA8-078E5892A49C}" dt="2021-11-25T21:43:04.670" v="2152" actId="478"/>
          <ac:spMkLst>
            <pc:docMk/>
            <pc:sldMk cId="2510553470" sldId="289"/>
            <ac:spMk id="26" creationId="{18E80519-4641-46CE-BE5E-E99F9D42339A}"/>
          </ac:spMkLst>
        </pc:spChg>
        <pc:spChg chg="del mod">
          <ac:chgData name="Ohad Azran" userId="0798ee1d-e8c3-41e6-a7f6-3c0e74c45c61" providerId="ADAL" clId="{066486F3-3BC1-49A1-AAA8-078E5892A49C}" dt="2021-11-25T21:43:32.619" v="2158" actId="478"/>
          <ac:spMkLst>
            <pc:docMk/>
            <pc:sldMk cId="2510553470" sldId="289"/>
            <ac:spMk id="29" creationId="{6B0E8279-DC8F-4CD6-A38B-3C2A85A459AC}"/>
          </ac:spMkLst>
        </pc:spChg>
        <pc:spChg chg="del mod">
          <ac:chgData name="Ohad Azran" userId="0798ee1d-e8c3-41e6-a7f6-3c0e74c45c61" providerId="ADAL" clId="{066486F3-3BC1-49A1-AAA8-078E5892A49C}" dt="2021-11-25T21:43:37.025" v="2160" actId="478"/>
          <ac:spMkLst>
            <pc:docMk/>
            <pc:sldMk cId="2510553470" sldId="289"/>
            <ac:spMk id="30" creationId="{A1C16DAC-3D5F-448E-8736-D6A3165BDA21}"/>
          </ac:spMkLst>
        </pc:spChg>
        <pc:spChg chg="del mod">
          <ac:chgData name="Ohad Azran" userId="0798ee1d-e8c3-41e6-a7f6-3c0e74c45c61" providerId="ADAL" clId="{066486F3-3BC1-49A1-AAA8-078E5892A49C}" dt="2021-11-25T21:43:34.951" v="2159" actId="478"/>
          <ac:spMkLst>
            <pc:docMk/>
            <pc:sldMk cId="2510553470" sldId="289"/>
            <ac:spMk id="31" creationId="{20045C0F-E024-4CC6-9A62-926D072F2EE8}"/>
          </ac:spMkLst>
        </pc:spChg>
        <pc:spChg chg="del mod topLvl">
          <ac:chgData name="Ohad Azran" userId="0798ee1d-e8c3-41e6-a7f6-3c0e74c45c61" providerId="ADAL" clId="{066486F3-3BC1-49A1-AAA8-078E5892A49C}" dt="2021-11-25T21:43:39.856" v="2161" actId="478"/>
          <ac:spMkLst>
            <pc:docMk/>
            <pc:sldMk cId="2510553470" sldId="289"/>
            <ac:spMk id="32" creationId="{B00BFA08-EFE8-45DC-A40F-4690DDA602D6}"/>
          </ac:spMkLst>
        </pc:spChg>
        <pc:spChg chg="del">
          <ac:chgData name="Ohad Azran" userId="0798ee1d-e8c3-41e6-a7f6-3c0e74c45c61" providerId="ADAL" clId="{066486F3-3BC1-49A1-AAA8-078E5892A49C}" dt="2021-11-25T21:42:51.482" v="2150" actId="478"/>
          <ac:spMkLst>
            <pc:docMk/>
            <pc:sldMk cId="2510553470" sldId="289"/>
            <ac:spMk id="187" creationId="{C66E1D7D-0494-49FB-9BB1-B636A39F8472}"/>
          </ac:spMkLst>
        </pc:spChg>
        <pc:spChg chg="del">
          <ac:chgData name="Ohad Azran" userId="0798ee1d-e8c3-41e6-a7f6-3c0e74c45c61" providerId="ADAL" clId="{066486F3-3BC1-49A1-AAA8-078E5892A49C}" dt="2021-11-25T21:42:51.482" v="2150" actId="478"/>
          <ac:spMkLst>
            <pc:docMk/>
            <pc:sldMk cId="2510553470" sldId="289"/>
            <ac:spMk id="190" creationId="{68DE6472-9301-4E15-A1D4-34D1A811D045}"/>
          </ac:spMkLst>
        </pc:spChg>
        <pc:spChg chg="del">
          <ac:chgData name="Ohad Azran" userId="0798ee1d-e8c3-41e6-a7f6-3c0e74c45c61" providerId="ADAL" clId="{066486F3-3BC1-49A1-AAA8-078E5892A49C}" dt="2021-11-25T21:42:51.482" v="2150" actId="478"/>
          <ac:spMkLst>
            <pc:docMk/>
            <pc:sldMk cId="2510553470" sldId="289"/>
            <ac:spMk id="194" creationId="{30C35E11-DD6D-4FAA-873B-25E575B13AC0}"/>
          </ac:spMkLst>
        </pc:spChg>
        <pc:spChg chg="mod">
          <ac:chgData name="Ohad Azran" userId="0798ee1d-e8c3-41e6-a7f6-3c0e74c45c61" providerId="ADAL" clId="{066486F3-3BC1-49A1-AAA8-078E5892A49C}" dt="2021-11-25T21:42:46.022" v="2149" actId="1076"/>
          <ac:spMkLst>
            <pc:docMk/>
            <pc:sldMk cId="2510553470" sldId="289"/>
            <ac:spMk id="196" creationId="{961E48E0-4A6F-4788-8372-AD46235114B7}"/>
          </ac:spMkLst>
        </pc:spChg>
        <pc:spChg chg="del">
          <ac:chgData name="Ohad Azran" userId="0798ee1d-e8c3-41e6-a7f6-3c0e74c45c61" providerId="ADAL" clId="{066486F3-3BC1-49A1-AAA8-078E5892A49C}" dt="2021-11-25T21:42:51.482" v="2150" actId="478"/>
          <ac:spMkLst>
            <pc:docMk/>
            <pc:sldMk cId="2510553470" sldId="289"/>
            <ac:spMk id="197" creationId="{E5E4D448-223B-4B65-BE2E-9890E060662F}"/>
          </ac:spMkLst>
        </pc:spChg>
        <pc:grpChg chg="del mod">
          <ac:chgData name="Ohad Azran" userId="0798ee1d-e8c3-41e6-a7f6-3c0e74c45c61" providerId="ADAL" clId="{066486F3-3BC1-49A1-AAA8-078E5892A49C}" dt="2021-11-25T21:42:51.482" v="2150" actId="478"/>
          <ac:grpSpMkLst>
            <pc:docMk/>
            <pc:sldMk cId="2510553470" sldId="289"/>
            <ac:grpSpMk id="7" creationId="{F255DD06-FBF7-4E62-BE50-39BB75F3C4A7}"/>
          </ac:grpSpMkLst>
        </pc:grpChg>
        <pc:grpChg chg="add del mod">
          <ac:chgData name="Ohad Azran" userId="0798ee1d-e8c3-41e6-a7f6-3c0e74c45c61" providerId="ADAL" clId="{066486F3-3BC1-49A1-AAA8-078E5892A49C}" dt="2021-11-25T21:43:16.504" v="2154" actId="478"/>
          <ac:grpSpMkLst>
            <pc:docMk/>
            <pc:sldMk cId="2510553470" sldId="289"/>
            <ac:grpSpMk id="21" creationId="{53065213-DC14-44FB-9FD4-8B8B9824730B}"/>
          </ac:grpSpMkLst>
        </pc:grpChg>
        <pc:grpChg chg="add del mod">
          <ac:chgData name="Ohad Azran" userId="0798ee1d-e8c3-41e6-a7f6-3c0e74c45c61" providerId="ADAL" clId="{066486F3-3BC1-49A1-AAA8-078E5892A49C}" dt="2021-11-25T21:43:39.856" v="2161" actId="478"/>
          <ac:grpSpMkLst>
            <pc:docMk/>
            <pc:sldMk cId="2510553470" sldId="289"/>
            <ac:grpSpMk id="27" creationId="{13384DE9-D0A7-49EA-BE47-4EFC59B0735C}"/>
          </ac:grpSpMkLst>
        </pc:grpChg>
        <pc:picChg chg="del">
          <ac:chgData name="Ohad Azran" userId="0798ee1d-e8c3-41e6-a7f6-3c0e74c45c61" providerId="ADAL" clId="{066486F3-3BC1-49A1-AAA8-078E5892A49C}" dt="2021-11-25T21:42:30.598" v="2145" actId="478"/>
          <ac:picMkLst>
            <pc:docMk/>
            <pc:sldMk cId="2510553470" sldId="289"/>
            <ac:picMk id="3" creationId="{24E03DB7-599C-4620-9315-7BF71304A2B9}"/>
          </ac:picMkLst>
        </pc:picChg>
        <pc:picChg chg="del mod">
          <ac:chgData name="Ohad Azran" userId="0798ee1d-e8c3-41e6-a7f6-3c0e74c45c61" providerId="ADAL" clId="{066486F3-3BC1-49A1-AAA8-078E5892A49C}" dt="2021-11-25T21:43:14.272" v="2153" actId="478"/>
          <ac:picMkLst>
            <pc:docMk/>
            <pc:sldMk cId="2510553470" sldId="289"/>
            <ac:picMk id="22" creationId="{9EFE7F5E-1B72-4EC1-80FA-8AE1F064F129}"/>
          </ac:picMkLst>
        </pc:picChg>
        <pc:picChg chg="mod topLvl">
          <ac:chgData name="Ohad Azran" userId="0798ee1d-e8c3-41e6-a7f6-3c0e74c45c61" providerId="ADAL" clId="{066486F3-3BC1-49A1-AAA8-078E5892A49C}" dt="2021-11-26T05:51:07.243" v="2771" actId="1035"/>
          <ac:picMkLst>
            <pc:docMk/>
            <pc:sldMk cId="2510553470" sldId="289"/>
            <ac:picMk id="28" creationId="{4D3D45CF-B153-45A3-88D9-323304F045A7}"/>
          </ac:picMkLst>
        </pc:picChg>
        <pc:cxnChg chg="del">
          <ac:chgData name="Ohad Azran" userId="0798ee1d-e8c3-41e6-a7f6-3c0e74c45c61" providerId="ADAL" clId="{066486F3-3BC1-49A1-AAA8-078E5892A49C}" dt="2021-11-25T21:42:51.482" v="2150" actId="478"/>
          <ac:cxnSpMkLst>
            <pc:docMk/>
            <pc:sldMk cId="2510553470" sldId="289"/>
            <ac:cxnSpMk id="10" creationId="{E63D05EB-12B0-45E8-A7EE-7BE40616F5A0}"/>
          </ac:cxnSpMkLst>
        </pc:cxnChg>
        <pc:cxnChg chg="del">
          <ac:chgData name="Ohad Azran" userId="0798ee1d-e8c3-41e6-a7f6-3c0e74c45c61" providerId="ADAL" clId="{066486F3-3BC1-49A1-AAA8-078E5892A49C}" dt="2021-11-25T21:42:51.482" v="2150" actId="478"/>
          <ac:cxnSpMkLst>
            <pc:docMk/>
            <pc:sldMk cId="2510553470" sldId="289"/>
            <ac:cxnSpMk id="186" creationId="{F62FE660-6985-4228-B9D4-1AE5E89A4759}"/>
          </ac:cxnSpMkLst>
        </pc:cxnChg>
        <pc:cxnChg chg="del">
          <ac:chgData name="Ohad Azran" userId="0798ee1d-e8c3-41e6-a7f6-3c0e74c45c61" providerId="ADAL" clId="{066486F3-3BC1-49A1-AAA8-078E5892A49C}" dt="2021-11-25T21:42:51.482" v="2150" actId="478"/>
          <ac:cxnSpMkLst>
            <pc:docMk/>
            <pc:sldMk cId="2510553470" sldId="289"/>
            <ac:cxnSpMk id="188" creationId="{469796DA-2159-4702-97CC-308E9B753E76}"/>
          </ac:cxnSpMkLst>
        </pc:cxnChg>
        <pc:cxnChg chg="del">
          <ac:chgData name="Ohad Azran" userId="0798ee1d-e8c3-41e6-a7f6-3c0e74c45c61" providerId="ADAL" clId="{066486F3-3BC1-49A1-AAA8-078E5892A49C}" dt="2021-11-25T21:42:51.482" v="2150" actId="478"/>
          <ac:cxnSpMkLst>
            <pc:docMk/>
            <pc:sldMk cId="2510553470" sldId="289"/>
            <ac:cxnSpMk id="192" creationId="{ABC05762-B03E-4C1C-86FB-C28E6A444082}"/>
          </ac:cxnSpMkLst>
        </pc:cxnChg>
        <pc:cxnChg chg="del mod">
          <ac:chgData name="Ohad Azran" userId="0798ee1d-e8c3-41e6-a7f6-3c0e74c45c61" providerId="ADAL" clId="{066486F3-3BC1-49A1-AAA8-078E5892A49C}" dt="2021-11-25T21:42:51.482" v="2150" actId="478"/>
          <ac:cxnSpMkLst>
            <pc:docMk/>
            <pc:sldMk cId="2510553470" sldId="289"/>
            <ac:cxnSpMk id="198" creationId="{57222E62-D89E-4660-86C3-07483D7453C0}"/>
          </ac:cxnSpMkLst>
        </pc:cxnChg>
      </pc:sldChg>
      <pc:sldChg chg="add del">
        <pc:chgData name="Ohad Azran" userId="0798ee1d-e8c3-41e6-a7f6-3c0e74c45c61" providerId="ADAL" clId="{066486F3-3BC1-49A1-AAA8-078E5892A49C}" dt="2021-11-25T21:04:17.726" v="1869"/>
        <pc:sldMkLst>
          <pc:docMk/>
          <pc:sldMk cId="3828533730" sldId="289"/>
        </pc:sldMkLst>
      </pc:sldChg>
      <pc:sldChg chg="addSp delSp modSp add mod setBg">
        <pc:chgData name="Ohad Azran" userId="0798ee1d-e8c3-41e6-a7f6-3c0e74c45c61" providerId="ADAL" clId="{066486F3-3BC1-49A1-AAA8-078E5892A49C}" dt="2021-11-26T05:52:08.624" v="2775" actId="478"/>
        <pc:sldMkLst>
          <pc:docMk/>
          <pc:sldMk cId="2943409489" sldId="290"/>
        </pc:sldMkLst>
        <pc:spChg chg="del">
          <ac:chgData name="Ohad Azran" userId="0798ee1d-e8c3-41e6-a7f6-3c0e74c45c61" providerId="ADAL" clId="{066486F3-3BC1-49A1-AAA8-078E5892A49C}" dt="2021-11-26T05:52:08.624" v="2775" actId="478"/>
          <ac:spMkLst>
            <pc:docMk/>
            <pc:sldMk cId="2943409489" sldId="290"/>
            <ac:spMk id="4" creationId="{8CD6E448-7557-471E-8ADD-3BC282268524}"/>
          </ac:spMkLst>
        </pc:spChg>
        <pc:spChg chg="add del">
          <ac:chgData name="Ohad Azran" userId="0798ee1d-e8c3-41e6-a7f6-3c0e74c45c61" providerId="ADAL" clId="{066486F3-3BC1-49A1-AAA8-078E5892A49C}" dt="2021-11-26T05:48:56.678" v="2745" actId="478"/>
          <ac:spMkLst>
            <pc:docMk/>
            <pc:sldMk cId="2943409489" sldId="290"/>
            <ac:spMk id="182" creationId="{0B562E35-FFE5-4DD4-8AF1-E375851ECD43}"/>
          </ac:spMkLst>
        </pc:spChg>
        <pc:spChg chg="add del">
          <ac:chgData name="Ohad Azran" userId="0798ee1d-e8c3-41e6-a7f6-3c0e74c45c61" providerId="ADAL" clId="{066486F3-3BC1-49A1-AAA8-078E5892A49C}" dt="2021-11-26T05:48:50.488" v="2741" actId="478"/>
          <ac:spMkLst>
            <pc:docMk/>
            <pc:sldMk cId="2943409489" sldId="290"/>
            <ac:spMk id="194" creationId="{30C35E11-DD6D-4FAA-873B-25E575B13AC0}"/>
          </ac:spMkLst>
        </pc:spChg>
        <pc:spChg chg="add del">
          <ac:chgData name="Ohad Azran" userId="0798ee1d-e8c3-41e6-a7f6-3c0e74c45c61" providerId="ADAL" clId="{066486F3-3BC1-49A1-AAA8-078E5892A49C}" dt="2021-11-26T05:48:47.905" v="2739" actId="478"/>
          <ac:spMkLst>
            <pc:docMk/>
            <pc:sldMk cId="2943409489" sldId="290"/>
            <ac:spMk id="197" creationId="{E5E4D448-223B-4B65-BE2E-9890E060662F}"/>
          </ac:spMkLst>
        </pc:spChg>
        <pc:picChg chg="add del">
          <ac:chgData name="Ohad Azran" userId="0798ee1d-e8c3-41e6-a7f6-3c0e74c45c61" providerId="ADAL" clId="{066486F3-3BC1-49A1-AAA8-078E5892A49C}" dt="2021-11-26T05:48:53.910" v="2744" actId="478"/>
          <ac:picMkLst>
            <pc:docMk/>
            <pc:sldMk cId="2943409489" sldId="290"/>
            <ac:picMk id="3" creationId="{24E03DB7-599C-4620-9315-7BF71304A2B9}"/>
          </ac:picMkLst>
        </pc:picChg>
        <pc:cxnChg chg="add del">
          <ac:chgData name="Ohad Azran" userId="0798ee1d-e8c3-41e6-a7f6-3c0e74c45c61" providerId="ADAL" clId="{066486F3-3BC1-49A1-AAA8-078E5892A49C}" dt="2021-11-26T05:48:51.211" v="2742" actId="478"/>
          <ac:cxnSpMkLst>
            <pc:docMk/>
            <pc:sldMk cId="2943409489" sldId="290"/>
            <ac:cxnSpMk id="192" creationId="{ABC05762-B03E-4C1C-86FB-C28E6A444082}"/>
          </ac:cxnSpMkLst>
        </pc:cxnChg>
        <pc:cxnChg chg="add del mod">
          <ac:chgData name="Ohad Azran" userId="0798ee1d-e8c3-41e6-a7f6-3c0e74c45c61" providerId="ADAL" clId="{066486F3-3BC1-49A1-AAA8-078E5892A49C}" dt="2021-11-26T05:48:48.824" v="2740" actId="478"/>
          <ac:cxnSpMkLst>
            <pc:docMk/>
            <pc:sldMk cId="2943409489" sldId="290"/>
            <ac:cxnSpMk id="198" creationId="{57222E62-D89E-4660-86C3-07483D7453C0}"/>
          </ac:cxnSpMkLst>
        </pc:cxnChg>
      </pc:sldChg>
      <pc:sldChg chg="delSp modSp add mod setBg">
        <pc:chgData name="Ohad Azran" userId="0798ee1d-e8c3-41e6-a7f6-3c0e74c45c61" providerId="ADAL" clId="{066486F3-3BC1-49A1-AAA8-078E5892A49C}" dt="2021-11-26T05:52:03.448" v="2773" actId="478"/>
        <pc:sldMkLst>
          <pc:docMk/>
          <pc:sldMk cId="264029068" sldId="291"/>
        </pc:sldMkLst>
        <pc:spChg chg="del">
          <ac:chgData name="Ohad Azran" userId="0798ee1d-e8c3-41e6-a7f6-3c0e74c45c61" providerId="ADAL" clId="{066486F3-3BC1-49A1-AAA8-078E5892A49C}" dt="2021-11-26T05:52:03.448" v="2773" actId="478"/>
          <ac:spMkLst>
            <pc:docMk/>
            <pc:sldMk cId="264029068" sldId="291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5T21:44:46.324" v="2164" actId="478"/>
          <ac:spMkLst>
            <pc:docMk/>
            <pc:sldMk cId="264029068" sldId="291"/>
            <ac:spMk id="6" creationId="{D2D27CE9-6529-4AC7-9DF8-EE23C8DB8873}"/>
          </ac:spMkLst>
        </pc:spChg>
        <pc:spChg chg="del">
          <ac:chgData name="Ohad Azran" userId="0798ee1d-e8c3-41e6-a7f6-3c0e74c45c61" providerId="ADAL" clId="{066486F3-3BC1-49A1-AAA8-078E5892A49C}" dt="2021-11-25T21:44:44.321" v="2163" actId="478"/>
          <ac:spMkLst>
            <pc:docMk/>
            <pc:sldMk cId="264029068" sldId="291"/>
            <ac:spMk id="176" creationId="{B8908952-BF7A-43F1-9B27-CDD7759C5663}"/>
          </ac:spMkLst>
        </pc:spChg>
        <pc:spChg chg="del">
          <ac:chgData name="Ohad Azran" userId="0798ee1d-e8c3-41e6-a7f6-3c0e74c45c61" providerId="ADAL" clId="{066486F3-3BC1-49A1-AAA8-078E5892A49C}" dt="2021-11-25T21:44:51.361" v="2168" actId="478"/>
          <ac:spMkLst>
            <pc:docMk/>
            <pc:sldMk cId="264029068" sldId="291"/>
            <ac:spMk id="182" creationId="{0B562E35-FFE5-4DD4-8AF1-E375851ECD43}"/>
          </ac:spMkLst>
        </pc:spChg>
        <pc:spChg chg="del">
          <ac:chgData name="Ohad Azran" userId="0798ee1d-e8c3-41e6-a7f6-3c0e74c45c61" providerId="ADAL" clId="{066486F3-3BC1-49A1-AAA8-078E5892A49C}" dt="2021-11-25T22:42:40.899" v="2664" actId="478"/>
          <ac:spMkLst>
            <pc:docMk/>
            <pc:sldMk cId="264029068" sldId="291"/>
            <ac:spMk id="187" creationId="{C66E1D7D-0494-49FB-9BB1-B636A39F8472}"/>
          </ac:spMkLst>
        </pc:spChg>
        <pc:spChg chg="del">
          <ac:chgData name="Ohad Azran" userId="0798ee1d-e8c3-41e6-a7f6-3c0e74c45c61" providerId="ADAL" clId="{066486F3-3BC1-49A1-AAA8-078E5892A49C}" dt="2021-11-25T22:42:41.549" v="2665" actId="478"/>
          <ac:spMkLst>
            <pc:docMk/>
            <pc:sldMk cId="264029068" sldId="291"/>
            <ac:spMk id="190" creationId="{68DE6472-9301-4E15-A1D4-34D1A811D045}"/>
          </ac:spMkLst>
        </pc:spChg>
        <pc:spChg chg="del">
          <ac:chgData name="Ohad Azran" userId="0798ee1d-e8c3-41e6-a7f6-3c0e74c45c61" providerId="ADAL" clId="{066486F3-3BC1-49A1-AAA8-078E5892A49C}" dt="2021-11-25T21:44:55.191" v="2170" actId="478"/>
          <ac:spMkLst>
            <pc:docMk/>
            <pc:sldMk cId="264029068" sldId="291"/>
            <ac:spMk id="194" creationId="{30C35E11-DD6D-4FAA-873B-25E575B13AC0}"/>
          </ac:spMkLst>
        </pc:spChg>
        <pc:spChg chg="del mod">
          <ac:chgData name="Ohad Azran" userId="0798ee1d-e8c3-41e6-a7f6-3c0e74c45c61" providerId="ADAL" clId="{066486F3-3BC1-49A1-AAA8-078E5892A49C}" dt="2021-11-25T22:42:44.179" v="2667" actId="478"/>
          <ac:spMkLst>
            <pc:docMk/>
            <pc:sldMk cId="264029068" sldId="291"/>
            <ac:spMk id="197" creationId="{E5E4D448-223B-4B65-BE2E-9890E060662F}"/>
          </ac:spMkLst>
        </pc:spChg>
        <pc:grpChg chg="mod">
          <ac:chgData name="Ohad Azran" userId="0798ee1d-e8c3-41e6-a7f6-3c0e74c45c61" providerId="ADAL" clId="{066486F3-3BC1-49A1-AAA8-078E5892A49C}" dt="2021-11-26T05:50:39.680" v="2765" actId="1036"/>
          <ac:grpSpMkLst>
            <pc:docMk/>
            <pc:sldMk cId="264029068" sldId="291"/>
            <ac:grpSpMk id="7" creationId="{F255DD06-FBF7-4E62-BE50-39BB75F3C4A7}"/>
          </ac:grpSpMkLst>
        </pc:grpChg>
        <pc:cxnChg chg="del">
          <ac:chgData name="Ohad Azran" userId="0798ee1d-e8c3-41e6-a7f6-3c0e74c45c61" providerId="ADAL" clId="{066486F3-3BC1-49A1-AAA8-078E5892A49C}" dt="2021-11-25T21:44:47.291" v="2165" actId="478"/>
          <ac:cxnSpMkLst>
            <pc:docMk/>
            <pc:sldMk cId="264029068" sldId="291"/>
            <ac:cxnSpMk id="186" creationId="{F62FE660-6985-4228-B9D4-1AE5E89A4759}"/>
          </ac:cxnSpMkLst>
        </pc:cxnChg>
        <pc:cxnChg chg="del">
          <ac:chgData name="Ohad Azran" userId="0798ee1d-e8c3-41e6-a7f6-3c0e74c45c61" providerId="ADAL" clId="{066486F3-3BC1-49A1-AAA8-078E5892A49C}" dt="2021-11-25T21:44:48.369" v="2166" actId="478"/>
          <ac:cxnSpMkLst>
            <pc:docMk/>
            <pc:sldMk cId="264029068" sldId="291"/>
            <ac:cxnSpMk id="188" creationId="{469796DA-2159-4702-97CC-308E9B753E76}"/>
          </ac:cxnSpMkLst>
        </pc:cxnChg>
        <pc:cxnChg chg="del">
          <ac:chgData name="Ohad Azran" userId="0798ee1d-e8c3-41e6-a7f6-3c0e74c45c61" providerId="ADAL" clId="{066486F3-3BC1-49A1-AAA8-078E5892A49C}" dt="2021-11-25T21:44:52.825" v="2169" actId="478"/>
          <ac:cxnSpMkLst>
            <pc:docMk/>
            <pc:sldMk cId="264029068" sldId="291"/>
            <ac:cxnSpMk id="192" creationId="{ABC05762-B03E-4C1C-86FB-C28E6A444082}"/>
          </ac:cxnSpMkLst>
        </pc:cxnChg>
        <pc:cxnChg chg="del">
          <ac:chgData name="Ohad Azran" userId="0798ee1d-e8c3-41e6-a7f6-3c0e74c45c61" providerId="ADAL" clId="{066486F3-3BC1-49A1-AAA8-078E5892A49C}" dt="2021-11-25T21:44:49.630" v="2167" actId="478"/>
          <ac:cxnSpMkLst>
            <pc:docMk/>
            <pc:sldMk cId="264029068" sldId="291"/>
            <ac:cxnSpMk id="198" creationId="{57222E62-D89E-4660-86C3-07483D7453C0}"/>
          </ac:cxnSpMkLst>
        </pc:cxnChg>
      </pc:sldChg>
      <pc:sldChg chg="addSp delSp modSp add mod setBg modAnim">
        <pc:chgData name="Ohad Azran" userId="0798ee1d-e8c3-41e6-a7f6-3c0e74c45c61" providerId="ADAL" clId="{066486F3-3BC1-49A1-AAA8-078E5892A49C}" dt="2021-11-26T05:52:06.151" v="2774" actId="478"/>
        <pc:sldMkLst>
          <pc:docMk/>
          <pc:sldMk cId="3028806456" sldId="292"/>
        </pc:sldMkLst>
        <pc:spChg chg="del">
          <ac:chgData name="Ohad Azran" userId="0798ee1d-e8c3-41e6-a7f6-3c0e74c45c61" providerId="ADAL" clId="{066486F3-3BC1-49A1-AAA8-078E5892A49C}" dt="2021-11-26T05:52:06.151" v="2774" actId="478"/>
          <ac:spMkLst>
            <pc:docMk/>
            <pc:sldMk cId="3028806456" sldId="292"/>
            <ac:spMk id="4" creationId="{8CD6E448-7557-471E-8ADD-3BC282268524}"/>
          </ac:spMkLst>
        </pc:spChg>
        <pc:spChg chg="add del">
          <ac:chgData name="Ohad Azran" userId="0798ee1d-e8c3-41e6-a7f6-3c0e74c45c61" providerId="ADAL" clId="{066486F3-3BC1-49A1-AAA8-078E5892A49C}" dt="2021-11-26T05:48:25.374" v="2730" actId="478"/>
          <ac:spMkLst>
            <pc:docMk/>
            <pc:sldMk cId="3028806456" sldId="292"/>
            <ac:spMk id="6" creationId="{D2D27CE9-6529-4AC7-9DF8-EE23C8DB8873}"/>
          </ac:spMkLst>
        </pc:spChg>
        <pc:spChg chg="add del">
          <ac:chgData name="Ohad Azran" userId="0798ee1d-e8c3-41e6-a7f6-3c0e74c45c61" providerId="ADAL" clId="{066486F3-3BC1-49A1-AAA8-078E5892A49C}" dt="2021-11-26T05:48:32.736" v="2733" actId="478"/>
          <ac:spMkLst>
            <pc:docMk/>
            <pc:sldMk cId="3028806456" sldId="292"/>
            <ac:spMk id="176" creationId="{B8908952-BF7A-43F1-9B27-CDD7759C5663}"/>
          </ac:spMkLst>
        </pc:spChg>
        <pc:spChg chg="add del">
          <ac:chgData name="Ohad Azran" userId="0798ee1d-e8c3-41e6-a7f6-3c0e74c45c61" providerId="ADAL" clId="{066486F3-3BC1-49A1-AAA8-078E5892A49C}" dt="2021-11-26T05:48:38.293" v="2738" actId="478"/>
          <ac:spMkLst>
            <pc:docMk/>
            <pc:sldMk cId="3028806456" sldId="292"/>
            <ac:spMk id="182" creationId="{0B562E35-FFE5-4DD4-8AF1-E375851ECD43}"/>
          </ac:spMkLst>
        </pc:spChg>
        <pc:spChg chg="add del">
          <ac:chgData name="Ohad Azran" userId="0798ee1d-e8c3-41e6-a7f6-3c0e74c45c61" providerId="ADAL" clId="{066486F3-3BC1-49A1-AAA8-078E5892A49C}" dt="2021-11-26T05:48:24.947" v="2729" actId="478"/>
          <ac:spMkLst>
            <pc:docMk/>
            <pc:sldMk cId="3028806456" sldId="292"/>
            <ac:spMk id="187" creationId="{C66E1D7D-0494-49FB-9BB1-B636A39F8472}"/>
          </ac:spMkLst>
        </pc:spChg>
        <pc:spChg chg="add del">
          <ac:chgData name="Ohad Azran" userId="0798ee1d-e8c3-41e6-a7f6-3c0e74c45c61" providerId="ADAL" clId="{066486F3-3BC1-49A1-AAA8-078E5892A49C}" dt="2021-11-26T05:48:29.159" v="2731" actId="478"/>
          <ac:spMkLst>
            <pc:docMk/>
            <pc:sldMk cId="3028806456" sldId="292"/>
            <ac:spMk id="190" creationId="{68DE6472-9301-4E15-A1D4-34D1A811D045}"/>
          </ac:spMkLst>
        </pc:spChg>
        <pc:spChg chg="add del">
          <ac:chgData name="Ohad Azran" userId="0798ee1d-e8c3-41e6-a7f6-3c0e74c45c61" providerId="ADAL" clId="{066486F3-3BC1-49A1-AAA8-078E5892A49C}" dt="2021-11-26T05:48:36.156" v="2736" actId="478"/>
          <ac:spMkLst>
            <pc:docMk/>
            <pc:sldMk cId="3028806456" sldId="292"/>
            <ac:spMk id="194" creationId="{30C35E11-DD6D-4FAA-873B-25E575B13AC0}"/>
          </ac:spMkLst>
        </pc:spChg>
        <pc:spChg chg="add del">
          <ac:chgData name="Ohad Azran" userId="0798ee1d-e8c3-41e6-a7f6-3c0e74c45c61" providerId="ADAL" clId="{066486F3-3BC1-49A1-AAA8-078E5892A49C}" dt="2021-11-26T05:48:34.220" v="2734" actId="478"/>
          <ac:spMkLst>
            <pc:docMk/>
            <pc:sldMk cId="3028806456" sldId="292"/>
            <ac:spMk id="197" creationId="{E5E4D448-223B-4B65-BE2E-9890E060662F}"/>
          </ac:spMkLst>
        </pc:spChg>
        <pc:cxnChg chg="add del">
          <ac:chgData name="Ohad Azran" userId="0798ee1d-e8c3-41e6-a7f6-3c0e74c45c61" providerId="ADAL" clId="{066486F3-3BC1-49A1-AAA8-078E5892A49C}" dt="2021-11-26T05:48:30.329" v="2732" actId="478"/>
          <ac:cxnSpMkLst>
            <pc:docMk/>
            <pc:sldMk cId="3028806456" sldId="292"/>
            <ac:cxnSpMk id="188" creationId="{469796DA-2159-4702-97CC-308E9B753E76}"/>
          </ac:cxnSpMkLst>
        </pc:cxnChg>
        <pc:cxnChg chg="add del">
          <ac:chgData name="Ohad Azran" userId="0798ee1d-e8c3-41e6-a7f6-3c0e74c45c61" providerId="ADAL" clId="{066486F3-3BC1-49A1-AAA8-078E5892A49C}" dt="2021-11-26T05:48:37.033" v="2737" actId="478"/>
          <ac:cxnSpMkLst>
            <pc:docMk/>
            <pc:sldMk cId="3028806456" sldId="292"/>
            <ac:cxnSpMk id="192" creationId="{ABC05762-B03E-4C1C-86FB-C28E6A444082}"/>
          </ac:cxnSpMkLst>
        </pc:cxnChg>
        <pc:cxnChg chg="add del mod">
          <ac:chgData name="Ohad Azran" userId="0798ee1d-e8c3-41e6-a7f6-3c0e74c45c61" providerId="ADAL" clId="{066486F3-3BC1-49A1-AAA8-078E5892A49C}" dt="2021-11-26T05:48:35.188" v="2735" actId="478"/>
          <ac:cxnSpMkLst>
            <pc:docMk/>
            <pc:sldMk cId="3028806456" sldId="292"/>
            <ac:cxnSpMk id="198" creationId="{57222E62-D89E-4660-86C3-07483D7453C0}"/>
          </ac:cxnSpMkLst>
        </pc:cxnChg>
      </pc:sldChg>
      <pc:sldChg chg="addSp delSp modSp add del mod setBg delDesignElem">
        <pc:chgData name="Ohad Azran" userId="0798ee1d-e8c3-41e6-a7f6-3c0e74c45c61" providerId="ADAL" clId="{066486F3-3BC1-49A1-AAA8-078E5892A49C}" dt="2021-11-25T22:19:16.114" v="2329" actId="47"/>
        <pc:sldMkLst>
          <pc:docMk/>
          <pc:sldMk cId="2558019510" sldId="293"/>
        </pc:sldMkLst>
        <pc:spChg chg="mod">
          <ac:chgData name="Ohad Azran" userId="0798ee1d-e8c3-41e6-a7f6-3c0e74c45c61" providerId="ADAL" clId="{066486F3-3BC1-49A1-AAA8-078E5892A49C}" dt="2021-11-25T21:50:14.159" v="2189" actId="20577"/>
          <ac:spMkLst>
            <pc:docMk/>
            <pc:sldMk cId="2558019510" sldId="293"/>
            <ac:spMk id="4" creationId="{8CD6E448-7557-471E-8ADD-3BC282268524}"/>
          </ac:spMkLst>
        </pc:spChg>
        <pc:spChg chg="add">
          <ac:chgData name="Ohad Azran" userId="0798ee1d-e8c3-41e6-a7f6-3c0e74c45c61" providerId="ADAL" clId="{066486F3-3BC1-49A1-AAA8-078E5892A49C}" dt="2021-11-25T21:58:12.549" v="2190" actId="26606"/>
          <ac:spMkLst>
            <pc:docMk/>
            <pc:sldMk cId="2558019510" sldId="293"/>
            <ac:spMk id="9" creationId="{EB8A1B5F-0801-4AFF-A489-335B6A851FF4}"/>
          </ac:spMkLst>
        </pc:spChg>
        <pc:spChg chg="add">
          <ac:chgData name="Ohad Azran" userId="0798ee1d-e8c3-41e6-a7f6-3c0e74c45c61" providerId="ADAL" clId="{066486F3-3BC1-49A1-AAA8-078E5892A49C}" dt="2021-11-25T21:58:12.549" v="2190" actId="26606"/>
          <ac:spMkLst>
            <pc:docMk/>
            <pc:sldMk cId="2558019510" sldId="293"/>
            <ac:spMk id="11" creationId="{06201B52-6441-4DBA-BACE-2359775817CE}"/>
          </ac:spMkLst>
        </pc:spChg>
        <pc:spChg chg="add">
          <ac:chgData name="Ohad Azran" userId="0798ee1d-e8c3-41e6-a7f6-3c0e74c45c61" providerId="ADAL" clId="{066486F3-3BC1-49A1-AAA8-078E5892A49C}" dt="2021-11-25T21:58:12.549" v="2190" actId="26606"/>
          <ac:spMkLst>
            <pc:docMk/>
            <pc:sldMk cId="2558019510" sldId="293"/>
            <ac:spMk id="15" creationId="{FBDCECDC-EEE3-4128-AA5E-82A8C08796E8}"/>
          </ac:spMkLst>
        </pc:spChg>
        <pc:spChg chg="add del">
          <ac:chgData name="Ohad Azran" userId="0798ee1d-e8c3-41e6-a7f6-3c0e74c45c61" providerId="ADAL" clId="{066486F3-3BC1-49A1-AAA8-078E5892A49C}" dt="2021-11-25T21:58:30.932" v="2192" actId="478"/>
          <ac:spMkLst>
            <pc:docMk/>
            <pc:sldMk cId="2558019510" sldId="293"/>
            <ac:spMk id="16" creationId="{EB2B3F85-52FF-46AB-A560-08AAF0B9A49E}"/>
          </ac:spMkLst>
        </pc:spChg>
        <pc:spChg chg="add">
          <ac:chgData name="Ohad Azran" userId="0798ee1d-e8c3-41e6-a7f6-3c0e74c45c61" providerId="ADAL" clId="{066486F3-3BC1-49A1-AAA8-078E5892A49C}" dt="2021-11-25T21:58:12.549" v="2190" actId="26606"/>
          <ac:spMkLst>
            <pc:docMk/>
            <pc:sldMk cId="2558019510" sldId="293"/>
            <ac:spMk id="17" creationId="{1F3985C0-E548-44D2-B30E-F3E42DADE133}"/>
          </ac:spMkLst>
        </pc:spChg>
        <pc:spChg chg="add">
          <ac:chgData name="Ohad Azran" userId="0798ee1d-e8c3-41e6-a7f6-3c0e74c45c61" providerId="ADAL" clId="{066486F3-3BC1-49A1-AAA8-078E5892A49C}" dt="2021-11-25T21:58:12.549" v="2190" actId="26606"/>
          <ac:spMkLst>
            <pc:docMk/>
            <pc:sldMk cId="2558019510" sldId="293"/>
            <ac:spMk id="19" creationId="{4260EDE0-989C-4E16-AF94-F652294D828E}"/>
          </ac:spMkLst>
        </pc:spChg>
        <pc:spChg chg="del">
          <ac:chgData name="Ohad Azran" userId="0798ee1d-e8c3-41e6-a7f6-3c0e74c45c61" providerId="ADAL" clId="{066486F3-3BC1-49A1-AAA8-078E5892A49C}" dt="2021-11-25T21:49:52.499" v="2185"/>
          <ac:spMkLst>
            <pc:docMk/>
            <pc:sldMk cId="2558019510" sldId="293"/>
            <ac:spMk id="26" creationId="{EB8A1B5F-0801-4AFF-A489-335B6A851FF4}"/>
          </ac:spMkLst>
        </pc:spChg>
        <pc:spChg chg="del">
          <ac:chgData name="Ohad Azran" userId="0798ee1d-e8c3-41e6-a7f6-3c0e74c45c61" providerId="ADAL" clId="{066486F3-3BC1-49A1-AAA8-078E5892A49C}" dt="2021-11-25T21:49:52.499" v="2185"/>
          <ac:spMkLst>
            <pc:docMk/>
            <pc:sldMk cId="2558019510" sldId="293"/>
            <ac:spMk id="33" creationId="{06201B52-6441-4DBA-BACE-2359775817CE}"/>
          </ac:spMkLst>
        </pc:spChg>
        <pc:spChg chg="del">
          <ac:chgData name="Ohad Azran" userId="0798ee1d-e8c3-41e6-a7f6-3c0e74c45c61" providerId="ADAL" clId="{066486F3-3BC1-49A1-AAA8-078E5892A49C}" dt="2021-11-25T21:49:52.499" v="2185"/>
          <ac:spMkLst>
            <pc:docMk/>
            <pc:sldMk cId="2558019510" sldId="293"/>
            <ac:spMk id="47" creationId="{FBDCECDC-EEE3-4128-AA5E-82A8C08796E8}"/>
          </ac:spMkLst>
        </pc:spChg>
        <pc:spChg chg="del">
          <ac:chgData name="Ohad Azran" userId="0798ee1d-e8c3-41e6-a7f6-3c0e74c45c61" providerId="ADAL" clId="{066486F3-3BC1-49A1-AAA8-078E5892A49C}" dt="2021-11-25T21:49:52.499" v="2185"/>
          <ac:spMkLst>
            <pc:docMk/>
            <pc:sldMk cId="2558019510" sldId="293"/>
            <ac:spMk id="54" creationId="{1F3985C0-E548-44D2-B30E-F3E42DADE133}"/>
          </ac:spMkLst>
        </pc:spChg>
        <pc:spChg chg="del">
          <ac:chgData name="Ohad Azran" userId="0798ee1d-e8c3-41e6-a7f6-3c0e74c45c61" providerId="ADAL" clId="{066486F3-3BC1-49A1-AAA8-078E5892A49C}" dt="2021-11-25T21:49:52.499" v="2185"/>
          <ac:spMkLst>
            <pc:docMk/>
            <pc:sldMk cId="2558019510" sldId="293"/>
            <ac:spMk id="61" creationId="{4260EDE0-989C-4E16-AF94-F652294D828E}"/>
          </ac:spMkLst>
        </pc:spChg>
        <pc:cxnChg chg="add">
          <ac:chgData name="Ohad Azran" userId="0798ee1d-e8c3-41e6-a7f6-3c0e74c45c61" providerId="ADAL" clId="{066486F3-3BC1-49A1-AAA8-078E5892A49C}" dt="2021-11-25T21:58:12.549" v="2190" actId="26606"/>
          <ac:cxnSpMkLst>
            <pc:docMk/>
            <pc:sldMk cId="2558019510" sldId="293"/>
            <ac:cxnSpMk id="13" creationId="{89DF3DBB-17DD-4058-A944-5578E18A031E}"/>
          </ac:cxnSpMkLst>
        </pc:cxnChg>
        <pc:cxnChg chg="del">
          <ac:chgData name="Ohad Azran" userId="0798ee1d-e8c3-41e6-a7f6-3c0e74c45c61" providerId="ADAL" clId="{066486F3-3BC1-49A1-AAA8-078E5892A49C}" dt="2021-11-25T21:49:52.499" v="2185"/>
          <ac:cxnSpMkLst>
            <pc:docMk/>
            <pc:sldMk cId="2558019510" sldId="293"/>
            <ac:cxnSpMk id="40" creationId="{89DF3DBB-17DD-4058-A944-5578E18A031E}"/>
          </ac:cxnSpMkLst>
        </pc:cxnChg>
      </pc:sldChg>
      <pc:sldChg chg="delSp add del mod">
        <pc:chgData name="Ohad Azran" userId="0798ee1d-e8c3-41e6-a7f6-3c0e74c45c61" providerId="ADAL" clId="{066486F3-3BC1-49A1-AAA8-078E5892A49C}" dt="2021-11-25T21:49:48.594" v="2183" actId="47"/>
        <pc:sldMkLst>
          <pc:docMk/>
          <pc:sldMk cId="4267296281" sldId="293"/>
        </pc:sldMkLst>
        <pc:picChg chg="del">
          <ac:chgData name="Ohad Azran" userId="0798ee1d-e8c3-41e6-a7f6-3c0e74c45c61" providerId="ADAL" clId="{066486F3-3BC1-49A1-AAA8-078E5892A49C}" dt="2021-11-25T21:45:53.357" v="2176" actId="478"/>
          <ac:picMkLst>
            <pc:docMk/>
            <pc:sldMk cId="4267296281" sldId="293"/>
            <ac:picMk id="28" creationId="{4D3D45CF-B153-45A3-88D9-323304F045A7}"/>
          </ac:picMkLst>
        </pc:picChg>
      </pc:sldChg>
      <pc:sldChg chg="add del">
        <pc:chgData name="Ohad Azran" userId="0798ee1d-e8c3-41e6-a7f6-3c0e74c45c61" providerId="ADAL" clId="{066486F3-3BC1-49A1-AAA8-078E5892A49C}" dt="2021-11-25T22:19:18.392" v="2330" actId="47"/>
        <pc:sldMkLst>
          <pc:docMk/>
          <pc:sldMk cId="2527691459" sldId="294"/>
        </pc:sldMkLst>
      </pc:sldChg>
      <pc:sldChg chg="addSp delSp modSp add mod setBg modNotesTx">
        <pc:chgData name="Ohad Azran" userId="0798ee1d-e8c3-41e6-a7f6-3c0e74c45c61" providerId="ADAL" clId="{066486F3-3BC1-49A1-AAA8-078E5892A49C}" dt="2021-11-27T22:34:30.383" v="5269" actId="313"/>
        <pc:sldMkLst>
          <pc:docMk/>
          <pc:sldMk cId="592538658" sldId="295"/>
        </pc:sldMkLst>
        <pc:spChg chg="mo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4" creationId="{8CD6E448-7557-471E-8ADD-3BC282268524}"/>
          </ac:spMkLst>
        </pc:spChg>
        <pc:spChg chg="mod">
          <ac:chgData name="Ohad Azran" userId="0798ee1d-e8c3-41e6-a7f6-3c0e74c45c61" providerId="ADAL" clId="{066486F3-3BC1-49A1-AAA8-078E5892A49C}" dt="2021-11-27T22:34:30.383" v="5269" actId="313"/>
          <ac:spMkLst>
            <pc:docMk/>
            <pc:sldMk cId="592538658" sldId="295"/>
            <ac:spMk id="7" creationId="{F8FDFE5E-BDEB-47C4-A79A-CAB5FA0839AA}"/>
          </ac:spMkLst>
        </pc:spChg>
        <pc:spChg chg="add del">
          <ac:chgData name="Ohad Azran" userId="0798ee1d-e8c3-41e6-a7f6-3c0e74c45c61" providerId="ADAL" clId="{066486F3-3BC1-49A1-AAA8-078E5892A49C}" dt="2021-11-25T22:18:57.733" v="2321" actId="26606"/>
          <ac:spMkLst>
            <pc:docMk/>
            <pc:sldMk cId="592538658" sldId="295"/>
            <ac:spMk id="14" creationId="{7DE3B1B8-DC38-48E8-8C31-EF790659B582}"/>
          </ac:spMkLst>
        </pc:spChg>
        <pc:spChg chg="add del">
          <ac:chgData name="Ohad Azran" userId="0798ee1d-e8c3-41e6-a7f6-3c0e74c45c61" providerId="ADAL" clId="{066486F3-3BC1-49A1-AAA8-078E5892A49C}" dt="2021-11-25T22:18:57.733" v="2321" actId="26606"/>
          <ac:spMkLst>
            <pc:docMk/>
            <pc:sldMk cId="592538658" sldId="295"/>
            <ac:spMk id="16" creationId="{9E63FFFE-1DB2-4A0F-B495-35782F162299}"/>
          </ac:spMkLst>
        </pc:spChg>
        <pc:spChg chg="add del">
          <ac:chgData name="Ohad Azran" userId="0798ee1d-e8c3-41e6-a7f6-3c0e74c45c61" providerId="ADAL" clId="{066486F3-3BC1-49A1-AAA8-078E5892A49C}" dt="2021-11-25T22:18:57.733" v="2321" actId="26606"/>
          <ac:spMkLst>
            <pc:docMk/>
            <pc:sldMk cId="592538658" sldId="295"/>
            <ac:spMk id="20" creationId="{F64BBAA4-C62B-4146-B49F-FE4CC4655EE0}"/>
          </ac:spMkLst>
        </pc:spChg>
        <pc:spChg chg="add del">
          <ac:chgData name="Ohad Azran" userId="0798ee1d-e8c3-41e6-a7f6-3c0e74c45c61" providerId="ADAL" clId="{066486F3-3BC1-49A1-AAA8-078E5892A49C}" dt="2021-11-25T22:18:57.733" v="2321" actId="26606"/>
          <ac:spMkLst>
            <pc:docMk/>
            <pc:sldMk cId="592538658" sldId="295"/>
            <ac:spMk id="22" creationId="{77C34054-98F8-4229-885E-04C525969C5E}"/>
          </ac:spMkLst>
        </pc:spChg>
        <pc:spChg chg="add del">
          <ac:chgData name="Ohad Azran" userId="0798ee1d-e8c3-41e6-a7f6-3c0e74c45c61" providerId="ADAL" clId="{066486F3-3BC1-49A1-AAA8-078E5892A49C}" dt="2021-11-25T22:18:57.733" v="2321" actId="26606"/>
          <ac:spMkLst>
            <pc:docMk/>
            <pc:sldMk cId="592538658" sldId="295"/>
            <ac:spMk id="24" creationId="{22AAB964-B835-4B93-A1F3-4A30D1F38589}"/>
          </ac:spMkLst>
        </pc:spChg>
        <pc:spChg chg="add del">
          <ac:chgData name="Ohad Azran" userId="0798ee1d-e8c3-41e6-a7f6-3c0e74c45c61" providerId="ADAL" clId="{066486F3-3BC1-49A1-AAA8-078E5892A49C}" dt="2021-11-25T22:18:59.222" v="2323" actId="26606"/>
          <ac:spMkLst>
            <pc:docMk/>
            <pc:sldMk cId="592538658" sldId="295"/>
            <ac:spMk id="26" creationId="{2CC184B0-C2C6-4BF0-B078-816C7AF95977}"/>
          </ac:spMkLst>
        </pc:spChg>
        <pc:spChg chg="add del">
          <ac:chgData name="Ohad Azran" userId="0798ee1d-e8c3-41e6-a7f6-3c0e74c45c61" providerId="ADAL" clId="{066486F3-3BC1-49A1-AAA8-078E5892A49C}" dt="2021-11-25T22:18:59.222" v="2323" actId="26606"/>
          <ac:spMkLst>
            <pc:docMk/>
            <pc:sldMk cId="592538658" sldId="295"/>
            <ac:spMk id="27" creationId="{7DE3B1B8-DC38-48E8-8C31-EF790659B582}"/>
          </ac:spMkLst>
        </pc:spChg>
        <pc:spChg chg="add del">
          <ac:chgData name="Ohad Azran" userId="0798ee1d-e8c3-41e6-a7f6-3c0e74c45c61" providerId="ADAL" clId="{066486F3-3BC1-49A1-AAA8-078E5892A49C}" dt="2021-11-25T22:18:59.222" v="2323" actId="26606"/>
          <ac:spMkLst>
            <pc:docMk/>
            <pc:sldMk cId="592538658" sldId="295"/>
            <ac:spMk id="28" creationId="{9E63FFFE-1DB2-4A0F-B495-35782F162299}"/>
          </ac:spMkLst>
        </pc:spChg>
        <pc:spChg chg="add del">
          <ac:chgData name="Ohad Azran" userId="0798ee1d-e8c3-41e6-a7f6-3c0e74c45c61" providerId="ADAL" clId="{066486F3-3BC1-49A1-AAA8-078E5892A49C}" dt="2021-11-25T22:18:59.222" v="2323" actId="26606"/>
          <ac:spMkLst>
            <pc:docMk/>
            <pc:sldMk cId="592538658" sldId="295"/>
            <ac:spMk id="30" creationId="{13BCCAE5-A35B-4B66-A4A7-E23C34A403A4}"/>
          </ac:spMkLst>
        </pc:spChg>
        <pc:spChg chg="add del">
          <ac:chgData name="Ohad Azran" userId="0798ee1d-e8c3-41e6-a7f6-3c0e74c45c61" providerId="ADAL" clId="{066486F3-3BC1-49A1-AAA8-078E5892A49C}" dt="2021-11-25T22:18:59.222" v="2323" actId="26606"/>
          <ac:spMkLst>
            <pc:docMk/>
            <pc:sldMk cId="592538658" sldId="295"/>
            <ac:spMk id="33" creationId="{BD7A74B5-8367-4A83-ABEC-0FCDDE97B149}"/>
          </ac:spMkLst>
        </pc:spChg>
        <pc:spChg chg="ad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35" creationId="{7DE3B1B8-DC38-48E8-8C31-EF790659B582}"/>
          </ac:spMkLst>
        </pc:spChg>
        <pc:spChg chg="ad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36" creationId="{9E63FFFE-1DB2-4A0F-B495-35782F162299}"/>
          </ac:spMkLst>
        </pc:spChg>
        <pc:spChg chg="ad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38" creationId="{F64BBAA4-C62B-4146-B49F-FE4CC4655EE0}"/>
          </ac:spMkLst>
        </pc:spChg>
        <pc:spChg chg="ad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40" creationId="{77C34054-98F8-4229-885E-04C525969C5E}"/>
          </ac:spMkLst>
        </pc:spChg>
        <pc:spChg chg="add">
          <ac:chgData name="Ohad Azran" userId="0798ee1d-e8c3-41e6-a7f6-3c0e74c45c61" providerId="ADAL" clId="{066486F3-3BC1-49A1-AAA8-078E5892A49C}" dt="2021-11-25T22:18:59.248" v="2324" actId="26606"/>
          <ac:spMkLst>
            <pc:docMk/>
            <pc:sldMk cId="592538658" sldId="295"/>
            <ac:spMk id="41" creationId="{22AAB964-B835-4B93-A1F3-4A30D1F38589}"/>
          </ac:spMkLst>
        </pc:spChg>
        <pc:picChg chg="add del">
          <ac:chgData name="Ohad Azran" userId="0798ee1d-e8c3-41e6-a7f6-3c0e74c45c61" providerId="ADAL" clId="{066486F3-3BC1-49A1-AAA8-078E5892A49C}" dt="2021-11-25T22:18:57.733" v="2321" actId="26606"/>
          <ac:picMkLst>
            <pc:docMk/>
            <pc:sldMk cId="592538658" sldId="295"/>
            <ac:picMk id="11" creationId="{4E8EB927-E832-4868-A3F1-5624FCD7ECCE}"/>
          </ac:picMkLst>
        </pc:picChg>
        <pc:picChg chg="add del">
          <ac:chgData name="Ohad Azran" userId="0798ee1d-e8c3-41e6-a7f6-3c0e74c45c61" providerId="ADAL" clId="{066486F3-3BC1-49A1-AAA8-078E5892A49C}" dt="2021-11-25T22:18:59.222" v="2323" actId="26606"/>
          <ac:picMkLst>
            <pc:docMk/>
            <pc:sldMk cId="592538658" sldId="295"/>
            <ac:picMk id="32" creationId="{A121E031-4FB4-438D-BEDD-56A1B6F79215}"/>
          </ac:picMkLst>
        </pc:picChg>
        <pc:picChg chg="add">
          <ac:chgData name="Ohad Azran" userId="0798ee1d-e8c3-41e6-a7f6-3c0e74c45c61" providerId="ADAL" clId="{066486F3-3BC1-49A1-AAA8-078E5892A49C}" dt="2021-11-25T22:18:59.248" v="2324" actId="26606"/>
          <ac:picMkLst>
            <pc:docMk/>
            <pc:sldMk cId="592538658" sldId="295"/>
            <ac:picMk id="39" creationId="{4E8EB927-E832-4868-A3F1-5624FCD7ECCE}"/>
          </ac:picMkLst>
        </pc:picChg>
        <pc:cxnChg chg="add del">
          <ac:chgData name="Ohad Azran" userId="0798ee1d-e8c3-41e6-a7f6-3c0e74c45c61" providerId="ADAL" clId="{066486F3-3BC1-49A1-AAA8-078E5892A49C}" dt="2021-11-25T22:18:57.733" v="2321" actId="26606"/>
          <ac:cxnSpMkLst>
            <pc:docMk/>
            <pc:sldMk cId="592538658" sldId="295"/>
            <ac:cxnSpMk id="18" creationId="{32BB9A07-8AB8-4D82-B3BC-B500DDEC79A1}"/>
          </ac:cxnSpMkLst>
        </pc:cxnChg>
        <pc:cxnChg chg="add del">
          <ac:chgData name="Ohad Azran" userId="0798ee1d-e8c3-41e6-a7f6-3c0e74c45c61" providerId="ADAL" clId="{066486F3-3BC1-49A1-AAA8-078E5892A49C}" dt="2021-11-25T22:18:59.222" v="2323" actId="26606"/>
          <ac:cxnSpMkLst>
            <pc:docMk/>
            <pc:sldMk cId="592538658" sldId="295"/>
            <ac:cxnSpMk id="29" creationId="{32BB9A07-8AB8-4D82-B3BC-B500DDEC79A1}"/>
          </ac:cxnSpMkLst>
        </pc:cxnChg>
        <pc:cxnChg chg="add del">
          <ac:chgData name="Ohad Azran" userId="0798ee1d-e8c3-41e6-a7f6-3c0e74c45c61" providerId="ADAL" clId="{066486F3-3BC1-49A1-AAA8-078E5892A49C}" dt="2021-11-25T22:18:59.222" v="2323" actId="26606"/>
          <ac:cxnSpMkLst>
            <pc:docMk/>
            <pc:sldMk cId="592538658" sldId="295"/>
            <ac:cxnSpMk id="31" creationId="{6987BDFB-DE64-4B56-B44F-45FAE19FA94E}"/>
          </ac:cxnSpMkLst>
        </pc:cxnChg>
        <pc:cxnChg chg="add">
          <ac:chgData name="Ohad Azran" userId="0798ee1d-e8c3-41e6-a7f6-3c0e74c45c61" providerId="ADAL" clId="{066486F3-3BC1-49A1-AAA8-078E5892A49C}" dt="2021-11-25T22:18:59.248" v="2324" actId="26606"/>
          <ac:cxnSpMkLst>
            <pc:docMk/>
            <pc:sldMk cId="592538658" sldId="295"/>
            <ac:cxnSpMk id="37" creationId="{32BB9A07-8AB8-4D82-B3BC-B500DDEC79A1}"/>
          </ac:cxnSpMkLst>
        </pc:cxnChg>
      </pc:sldChg>
      <pc:sldChg chg="add del">
        <pc:chgData name="Ohad Azran" userId="0798ee1d-e8c3-41e6-a7f6-3c0e74c45c61" providerId="ADAL" clId="{066486F3-3BC1-49A1-AAA8-078E5892A49C}" dt="2021-11-25T22:28:56.968" v="2572"/>
        <pc:sldMkLst>
          <pc:docMk/>
          <pc:sldMk cId="683121595" sldId="296"/>
        </pc:sldMkLst>
      </pc:sldChg>
      <pc:sldChg chg="addSp delSp modSp add mod ord">
        <pc:chgData name="Ohad Azran" userId="0798ee1d-e8c3-41e6-a7f6-3c0e74c45c61" providerId="ADAL" clId="{066486F3-3BC1-49A1-AAA8-078E5892A49C}" dt="2021-11-27T23:22:13.744" v="5628"/>
        <pc:sldMkLst>
          <pc:docMk/>
          <pc:sldMk cId="3941425300" sldId="296"/>
        </pc:sldMkLst>
        <pc:picChg chg="add mod">
          <ac:chgData name="Ohad Azran" userId="0798ee1d-e8c3-41e6-a7f6-3c0e74c45c61" providerId="ADAL" clId="{066486F3-3BC1-49A1-AAA8-078E5892A49C}" dt="2021-11-25T22:38:43.054" v="2657" actId="1076"/>
          <ac:picMkLst>
            <pc:docMk/>
            <pc:sldMk cId="3941425300" sldId="296"/>
            <ac:picMk id="3" creationId="{A27DC0E7-4735-4FFC-BFC8-11D688AA45C4}"/>
          </ac:picMkLst>
        </pc:picChg>
        <pc:picChg chg="add mod">
          <ac:chgData name="Ohad Azran" userId="0798ee1d-e8c3-41e6-a7f6-3c0e74c45c61" providerId="ADAL" clId="{066486F3-3BC1-49A1-AAA8-078E5892A49C}" dt="2021-11-25T22:38:40.343" v="2656" actId="1076"/>
          <ac:picMkLst>
            <pc:docMk/>
            <pc:sldMk cId="3941425300" sldId="296"/>
            <ac:picMk id="6" creationId="{0079F965-1D5B-47FC-B146-D7622C4AF59B}"/>
          </ac:picMkLst>
        </pc:picChg>
        <pc:picChg chg="add mod">
          <ac:chgData name="Ohad Azran" userId="0798ee1d-e8c3-41e6-a7f6-3c0e74c45c61" providerId="ADAL" clId="{066486F3-3BC1-49A1-AAA8-078E5892A49C}" dt="2021-11-25T22:39:09.989" v="2663" actId="1076"/>
          <ac:picMkLst>
            <pc:docMk/>
            <pc:sldMk cId="3941425300" sldId="296"/>
            <ac:picMk id="9" creationId="{82C840DE-3534-481A-96E3-86806BEF64AD}"/>
          </ac:picMkLst>
        </pc:picChg>
        <pc:picChg chg="add mod">
          <ac:chgData name="Ohad Azran" userId="0798ee1d-e8c3-41e6-a7f6-3c0e74c45c61" providerId="ADAL" clId="{066486F3-3BC1-49A1-AAA8-078E5892A49C}" dt="2021-11-25T22:38:55.722" v="2662" actId="1076"/>
          <ac:picMkLst>
            <pc:docMk/>
            <pc:sldMk cId="3941425300" sldId="296"/>
            <ac:picMk id="10" creationId="{F2AD06B9-F08A-42F4-8447-D074950A7943}"/>
          </ac:picMkLst>
        </pc:picChg>
        <pc:picChg chg="del">
          <ac:chgData name="Ohad Azran" userId="0798ee1d-e8c3-41e6-a7f6-3c0e74c45c61" providerId="ADAL" clId="{066486F3-3BC1-49A1-AAA8-078E5892A49C}" dt="2021-11-25T22:38:00.592" v="2651" actId="478"/>
          <ac:picMkLst>
            <pc:docMk/>
            <pc:sldMk cId="3941425300" sldId="296"/>
            <ac:picMk id="47" creationId="{850C505B-80E8-4F21-8718-54C63F3DFE90}"/>
          </ac:picMkLst>
        </pc:picChg>
        <pc:picChg chg="del">
          <ac:chgData name="Ohad Azran" userId="0798ee1d-e8c3-41e6-a7f6-3c0e74c45c61" providerId="ADAL" clId="{066486F3-3BC1-49A1-AAA8-078E5892A49C}" dt="2021-11-25T22:38:06.260" v="2654" actId="478"/>
          <ac:picMkLst>
            <pc:docMk/>
            <pc:sldMk cId="3941425300" sldId="296"/>
            <ac:picMk id="49" creationId="{6F3F37DC-A383-4DDE-8E1E-BF86BE31A577}"/>
          </ac:picMkLst>
        </pc:picChg>
      </pc:sldChg>
      <pc:sldChg chg="addSp modSp new del">
        <pc:chgData name="Ohad Azran" userId="0798ee1d-e8c3-41e6-a7f6-3c0e74c45c61" providerId="ADAL" clId="{066486F3-3BC1-49A1-AAA8-078E5892A49C}" dt="2021-11-26T05:49:39.772" v="2752" actId="47"/>
        <pc:sldMkLst>
          <pc:docMk/>
          <pc:sldMk cId="2457475068" sldId="297"/>
        </pc:sldMkLst>
        <pc:spChg chg="add mod">
          <ac:chgData name="Ohad Azran" userId="0798ee1d-e8c3-41e6-a7f6-3c0e74c45c61" providerId="ADAL" clId="{066486F3-3BC1-49A1-AAA8-078E5892A49C}" dt="2021-11-25T22:47:42.591" v="2697"/>
          <ac:spMkLst>
            <pc:docMk/>
            <pc:sldMk cId="2457475068" sldId="297"/>
            <ac:spMk id="2" creationId="{A4FACEC2-9AD1-464B-8427-7BD4A0B4D5F9}"/>
          </ac:spMkLst>
        </pc:spChg>
      </pc:sldChg>
      <pc:sldChg chg="add del">
        <pc:chgData name="Ohad Azran" userId="0798ee1d-e8c3-41e6-a7f6-3c0e74c45c61" providerId="ADAL" clId="{066486F3-3BC1-49A1-AAA8-078E5892A49C}" dt="2021-11-26T05:49:38.158" v="2751" actId="47"/>
        <pc:sldMkLst>
          <pc:docMk/>
          <pc:sldMk cId="895909399" sldId="298"/>
        </pc:sldMkLst>
      </pc:sldChg>
      <pc:sldChg chg="delSp add mod ord">
        <pc:chgData name="Ohad Azran" userId="0798ee1d-e8c3-41e6-a7f6-3c0e74c45c61" providerId="ADAL" clId="{066486F3-3BC1-49A1-AAA8-078E5892A49C}" dt="2021-11-27T22:03:31.588" v="4956"/>
        <pc:sldMkLst>
          <pc:docMk/>
          <pc:sldMk cId="1244298232" sldId="299"/>
        </pc:sldMkLst>
        <pc:spChg chg="del">
          <ac:chgData name="Ohad Azran" userId="0798ee1d-e8c3-41e6-a7f6-3c0e74c45c61" providerId="ADAL" clId="{066486F3-3BC1-49A1-AAA8-078E5892A49C}" dt="2021-11-26T05:52:16.139" v="2777" actId="478"/>
          <ac:spMkLst>
            <pc:docMk/>
            <pc:sldMk cId="1244298232" sldId="299"/>
            <ac:spMk id="4" creationId="{8CD6E448-7557-471E-8ADD-3BC282268524}"/>
          </ac:spMkLst>
        </pc:spChg>
      </pc:sldChg>
      <pc:sldChg chg="delSp add mod">
        <pc:chgData name="Ohad Azran" userId="0798ee1d-e8c3-41e6-a7f6-3c0e74c45c61" providerId="ADAL" clId="{066486F3-3BC1-49A1-AAA8-078E5892A49C}" dt="2021-11-26T05:52:11.795" v="2776" actId="478"/>
        <pc:sldMkLst>
          <pc:docMk/>
          <pc:sldMk cId="614726715" sldId="300"/>
        </pc:sldMkLst>
        <pc:spChg chg="del">
          <ac:chgData name="Ohad Azran" userId="0798ee1d-e8c3-41e6-a7f6-3c0e74c45c61" providerId="ADAL" clId="{066486F3-3BC1-49A1-AAA8-078E5892A49C}" dt="2021-11-26T05:52:11.795" v="2776" actId="478"/>
          <ac:spMkLst>
            <pc:docMk/>
            <pc:sldMk cId="614726715" sldId="300"/>
            <ac:spMk id="4" creationId="{8CD6E448-7557-471E-8ADD-3BC282268524}"/>
          </ac:spMkLst>
        </pc:spChg>
        <pc:spChg chg="del">
          <ac:chgData name="Ohad Azran" userId="0798ee1d-e8c3-41e6-a7f6-3c0e74c45c61" providerId="ADAL" clId="{066486F3-3BC1-49A1-AAA8-078E5892A49C}" dt="2021-11-26T05:49:10.716" v="2748" actId="478"/>
          <ac:spMkLst>
            <pc:docMk/>
            <pc:sldMk cId="614726715" sldId="300"/>
            <ac:spMk id="182" creationId="{0B562E35-FFE5-4DD4-8AF1-E375851ECD43}"/>
          </ac:spMkLst>
        </pc:spChg>
        <pc:spChg chg="del">
          <ac:chgData name="Ohad Azran" userId="0798ee1d-e8c3-41e6-a7f6-3c0e74c45c61" providerId="ADAL" clId="{066486F3-3BC1-49A1-AAA8-078E5892A49C}" dt="2021-11-26T05:49:07.278" v="2746" actId="478"/>
          <ac:spMkLst>
            <pc:docMk/>
            <pc:sldMk cId="614726715" sldId="300"/>
            <ac:spMk id="194" creationId="{30C35E11-DD6D-4FAA-873B-25E575B13AC0}"/>
          </ac:spMkLst>
        </pc:spChg>
        <pc:cxnChg chg="del">
          <ac:chgData name="Ohad Azran" userId="0798ee1d-e8c3-41e6-a7f6-3c0e74c45c61" providerId="ADAL" clId="{066486F3-3BC1-49A1-AAA8-078E5892A49C}" dt="2021-11-26T05:49:08.917" v="2747" actId="478"/>
          <ac:cxnSpMkLst>
            <pc:docMk/>
            <pc:sldMk cId="614726715" sldId="300"/>
            <ac:cxnSpMk id="192" creationId="{ABC05762-B03E-4C1C-86FB-C28E6A444082}"/>
          </ac:cxnSpMkLst>
        </pc:cxnChg>
      </pc:sldChg>
      <pc:sldChg chg="addSp delSp modSp add mod">
        <pc:chgData name="Ohad Azran" userId="0798ee1d-e8c3-41e6-a7f6-3c0e74c45c61" providerId="ADAL" clId="{066486F3-3BC1-49A1-AAA8-078E5892A49C}" dt="2021-11-26T08:36:55.662" v="2949" actId="14100"/>
        <pc:sldMkLst>
          <pc:docMk/>
          <pc:sldMk cId="4015480573" sldId="301"/>
        </pc:sldMkLst>
        <pc:spChg chg="add mod">
          <ac:chgData name="Ohad Azran" userId="0798ee1d-e8c3-41e6-a7f6-3c0e74c45c61" providerId="ADAL" clId="{066486F3-3BC1-49A1-AAA8-078E5892A49C}" dt="2021-11-26T08:27:01.577" v="2782"/>
          <ac:spMkLst>
            <pc:docMk/>
            <pc:sldMk cId="4015480573" sldId="301"/>
            <ac:spMk id="5" creationId="{4080D846-4ED5-4CF6-B1EA-33490E898CE8}"/>
          </ac:spMkLst>
        </pc:spChg>
        <pc:spChg chg="add mod">
          <ac:chgData name="Ohad Azran" userId="0798ee1d-e8c3-41e6-a7f6-3c0e74c45c61" providerId="ADAL" clId="{066486F3-3BC1-49A1-AAA8-078E5892A49C}" dt="2021-11-26T08:36:55.662" v="2949" actId="14100"/>
          <ac:spMkLst>
            <pc:docMk/>
            <pc:sldMk cId="4015480573" sldId="301"/>
            <ac:spMk id="7" creationId="{C20F3EE7-2C75-412A-8F85-0AB07671EA4A}"/>
          </ac:spMkLst>
        </pc:spChg>
        <pc:grpChg chg="add mod">
          <ac:chgData name="Ohad Azran" userId="0798ee1d-e8c3-41e6-a7f6-3c0e74c45c61" providerId="ADAL" clId="{066486F3-3BC1-49A1-AAA8-078E5892A49C}" dt="2021-11-26T08:27:04.373" v="2783" actId="1076"/>
          <ac:grpSpMkLst>
            <pc:docMk/>
            <pc:sldMk cId="4015480573" sldId="301"/>
            <ac:grpSpMk id="4" creationId="{93893BAE-0549-4A85-A613-882B9DD088E4}"/>
          </ac:grpSpMkLst>
        </pc:grpChg>
        <pc:picChg chg="del">
          <ac:chgData name="Ohad Azran" userId="0798ee1d-e8c3-41e6-a7f6-3c0e74c45c61" providerId="ADAL" clId="{066486F3-3BC1-49A1-AAA8-078E5892A49C}" dt="2021-11-26T08:26:53.168" v="2781" actId="478"/>
          <ac:picMkLst>
            <pc:docMk/>
            <pc:sldMk cId="4015480573" sldId="301"/>
            <ac:picMk id="2" creationId="{055F678E-D45E-4375-AFBF-33C2D10BD5EB}"/>
          </ac:picMkLst>
        </pc:picChg>
      </pc:sldChg>
      <pc:sldChg chg="addSp delSp modSp add mod ord modAnim">
        <pc:chgData name="Ohad Azran" userId="0798ee1d-e8c3-41e6-a7f6-3c0e74c45c61" providerId="ADAL" clId="{066486F3-3BC1-49A1-AAA8-078E5892A49C}" dt="2021-11-28T00:33:19.079" v="6371"/>
        <pc:sldMkLst>
          <pc:docMk/>
          <pc:sldMk cId="912236970" sldId="302"/>
        </pc:sldMkLst>
        <pc:spChg chg="add del mod">
          <ac:chgData name="Ohad Azran" userId="0798ee1d-e8c3-41e6-a7f6-3c0e74c45c61" providerId="ADAL" clId="{066486F3-3BC1-49A1-AAA8-078E5892A49C}" dt="2021-11-26T08:49:43.326" v="3048" actId="478"/>
          <ac:spMkLst>
            <pc:docMk/>
            <pc:sldMk cId="912236970" sldId="302"/>
            <ac:spMk id="2" creationId="{546B9413-9C1D-4D13-9230-252FAFAEB14F}"/>
          </ac:spMkLst>
        </pc:spChg>
        <pc:spChg chg="mod">
          <ac:chgData name="Ohad Azran" userId="0798ee1d-e8c3-41e6-a7f6-3c0e74c45c61" providerId="ADAL" clId="{066486F3-3BC1-49A1-AAA8-078E5892A49C}" dt="2021-11-26T09:20:43.337" v="3222" actId="20577"/>
          <ac:spMkLst>
            <pc:docMk/>
            <pc:sldMk cId="912236970" sldId="302"/>
            <ac:spMk id="6" creationId="{A8E32A66-A1F9-4DC3-80FB-76F0D8E35441}"/>
          </ac:spMkLst>
        </pc:spChg>
        <pc:spChg chg="del">
          <ac:chgData name="Ohad Azran" userId="0798ee1d-e8c3-41e6-a7f6-3c0e74c45c61" providerId="ADAL" clId="{066486F3-3BC1-49A1-AAA8-078E5892A49C}" dt="2021-11-26T08:37:15.041" v="2951" actId="478"/>
          <ac:spMkLst>
            <pc:docMk/>
            <pc:sldMk cId="912236970" sldId="302"/>
            <ac:spMk id="7" creationId="{C20F3EE7-2C75-412A-8F85-0AB07671EA4A}"/>
          </ac:spMkLst>
        </pc:spChg>
        <pc:spChg chg="add del mod">
          <ac:chgData name="Ohad Azran" userId="0798ee1d-e8c3-41e6-a7f6-3c0e74c45c61" providerId="ADAL" clId="{066486F3-3BC1-49A1-AAA8-078E5892A49C}" dt="2021-11-26T08:50:23.195" v="3064" actId="478"/>
          <ac:spMkLst>
            <pc:docMk/>
            <pc:sldMk cId="912236970" sldId="302"/>
            <ac:spMk id="8" creationId="{92E78081-4869-4EB2-85A6-3744C518BFB0}"/>
          </ac:spMkLst>
        </pc:spChg>
        <pc:spChg chg="add mod">
          <ac:chgData name="Ohad Azran" userId="0798ee1d-e8c3-41e6-a7f6-3c0e74c45c61" providerId="ADAL" clId="{066486F3-3BC1-49A1-AAA8-078E5892A49C}" dt="2021-11-26T09:30:07.958" v="3400" actId="12"/>
          <ac:spMkLst>
            <pc:docMk/>
            <pc:sldMk cId="912236970" sldId="302"/>
            <ac:spMk id="18" creationId="{83217D85-8965-427E-874C-9473AFBE4EE2}"/>
          </ac:spMkLst>
        </pc:spChg>
        <pc:spChg chg="add del mod">
          <ac:chgData name="Ohad Azran" userId="0798ee1d-e8c3-41e6-a7f6-3c0e74c45c61" providerId="ADAL" clId="{066486F3-3BC1-49A1-AAA8-078E5892A49C}" dt="2021-11-26T09:51:46.785" v="3482"/>
          <ac:spMkLst>
            <pc:docMk/>
            <pc:sldMk cId="912236970" sldId="302"/>
            <ac:spMk id="27" creationId="{3FA6FC8D-7AE9-48CC-9B91-D1734BDD1AE9}"/>
          </ac:spMkLst>
        </pc:spChg>
        <pc:spChg chg="add del mod">
          <ac:chgData name="Ohad Azran" userId="0798ee1d-e8c3-41e6-a7f6-3c0e74c45c61" providerId="ADAL" clId="{066486F3-3BC1-49A1-AAA8-078E5892A49C}" dt="2021-11-26T09:52:20.593" v="3492" actId="478"/>
          <ac:spMkLst>
            <pc:docMk/>
            <pc:sldMk cId="912236970" sldId="302"/>
            <ac:spMk id="29" creationId="{C2386143-60A3-44B3-B3BD-0772561D7DF1}"/>
          </ac:spMkLst>
        </pc:spChg>
        <pc:spChg chg="add mod">
          <ac:chgData name="Ohad Azran" userId="0798ee1d-e8c3-41e6-a7f6-3c0e74c45c61" providerId="ADAL" clId="{066486F3-3BC1-49A1-AAA8-078E5892A49C}" dt="2021-11-26T09:54:15.539" v="3539" actId="1076"/>
          <ac:spMkLst>
            <pc:docMk/>
            <pc:sldMk cId="912236970" sldId="302"/>
            <ac:spMk id="30" creationId="{E2CD2CC8-9D20-4264-B377-538211F6CBA0}"/>
          </ac:spMkLst>
        </pc:spChg>
        <pc:spChg chg="add mod">
          <ac:chgData name="Ohad Azran" userId="0798ee1d-e8c3-41e6-a7f6-3c0e74c45c61" providerId="ADAL" clId="{066486F3-3BC1-49A1-AAA8-078E5892A49C}" dt="2021-11-26T09:54:27.795" v="3542" actId="20577"/>
          <ac:spMkLst>
            <pc:docMk/>
            <pc:sldMk cId="912236970" sldId="302"/>
            <ac:spMk id="31" creationId="{602760B5-E0C6-4E54-8C1E-BD6B41CBA7DA}"/>
          </ac:spMkLst>
        </pc:spChg>
        <pc:spChg chg="add mod">
          <ac:chgData name="Ohad Azran" userId="0798ee1d-e8c3-41e6-a7f6-3c0e74c45c61" providerId="ADAL" clId="{066486F3-3BC1-49A1-AAA8-078E5892A49C}" dt="2021-11-26T10:13:11.736" v="3606" actId="20577"/>
          <ac:spMkLst>
            <pc:docMk/>
            <pc:sldMk cId="912236970" sldId="302"/>
            <ac:spMk id="32" creationId="{7AAB8195-BFB8-48E0-989E-A255B57D9BC8}"/>
          </ac:spMkLst>
        </pc:spChg>
        <pc:spChg chg="add mod">
          <ac:chgData name="Ohad Azran" userId="0798ee1d-e8c3-41e6-a7f6-3c0e74c45c61" providerId="ADAL" clId="{066486F3-3BC1-49A1-AAA8-078E5892A49C}" dt="2021-11-26T10:13:22.774" v="3608" actId="1037"/>
          <ac:spMkLst>
            <pc:docMk/>
            <pc:sldMk cId="912236970" sldId="302"/>
            <ac:spMk id="34" creationId="{E0E2FBF8-B6CA-4567-87A8-42A33DB14D52}"/>
          </ac:spMkLst>
        </pc:spChg>
        <pc:spChg chg="add mod">
          <ac:chgData name="Ohad Azran" userId="0798ee1d-e8c3-41e6-a7f6-3c0e74c45c61" providerId="ADAL" clId="{066486F3-3BC1-49A1-AAA8-078E5892A49C}" dt="2021-11-26T10:20:49.718" v="3703" actId="1037"/>
          <ac:spMkLst>
            <pc:docMk/>
            <pc:sldMk cId="912236970" sldId="302"/>
            <ac:spMk id="37" creationId="{034768C8-E8FD-4D0F-BD6C-F771CE84A746}"/>
          </ac:spMkLst>
        </pc:spChg>
        <pc:spChg chg="add mod">
          <ac:chgData name="Ohad Azran" userId="0798ee1d-e8c3-41e6-a7f6-3c0e74c45c61" providerId="ADAL" clId="{066486F3-3BC1-49A1-AAA8-078E5892A49C}" dt="2021-11-26T10:24:42.177" v="3841" actId="164"/>
          <ac:spMkLst>
            <pc:docMk/>
            <pc:sldMk cId="912236970" sldId="302"/>
            <ac:spMk id="39" creationId="{FF323B83-A04C-4DC4-9EDA-37E801409D5D}"/>
          </ac:spMkLst>
        </pc:spChg>
        <pc:spChg chg="add mod">
          <ac:chgData name="Ohad Azran" userId="0798ee1d-e8c3-41e6-a7f6-3c0e74c45c61" providerId="ADAL" clId="{066486F3-3BC1-49A1-AAA8-078E5892A49C}" dt="2021-11-26T10:18:27.764" v="3670" actId="1037"/>
          <ac:spMkLst>
            <pc:docMk/>
            <pc:sldMk cId="912236970" sldId="302"/>
            <ac:spMk id="40" creationId="{D9BAE961-26A0-4E57-A2A5-DE40B9D0BE98}"/>
          </ac:spMkLst>
        </pc:spChg>
        <pc:spChg chg="add mod">
          <ac:chgData name="Ohad Azran" userId="0798ee1d-e8c3-41e6-a7f6-3c0e74c45c61" providerId="ADAL" clId="{066486F3-3BC1-49A1-AAA8-078E5892A49C}" dt="2021-11-26T10:24:59.227" v="3843" actId="164"/>
          <ac:spMkLst>
            <pc:docMk/>
            <pc:sldMk cId="912236970" sldId="302"/>
            <ac:spMk id="41" creationId="{D62B6656-5826-45F6-B781-2EDDF02A4866}"/>
          </ac:spMkLst>
        </pc:spChg>
        <pc:spChg chg="add mod">
          <ac:chgData name="Ohad Azran" userId="0798ee1d-e8c3-41e6-a7f6-3c0e74c45c61" providerId="ADAL" clId="{066486F3-3BC1-49A1-AAA8-078E5892A49C}" dt="2021-11-26T10:25:12.182" v="3845" actId="164"/>
          <ac:spMkLst>
            <pc:docMk/>
            <pc:sldMk cId="912236970" sldId="302"/>
            <ac:spMk id="42" creationId="{B203B7B1-1CBF-438A-A9F9-2EF5B0F2B5B4}"/>
          </ac:spMkLst>
        </pc:spChg>
        <pc:spChg chg="add mod">
          <ac:chgData name="Ohad Azran" userId="0798ee1d-e8c3-41e6-a7f6-3c0e74c45c61" providerId="ADAL" clId="{066486F3-3BC1-49A1-AAA8-078E5892A49C}" dt="2021-11-26T10:24:42.177" v="3841" actId="164"/>
          <ac:spMkLst>
            <pc:docMk/>
            <pc:sldMk cId="912236970" sldId="302"/>
            <ac:spMk id="44" creationId="{9498A52A-3CF1-46F1-B7AD-5CC7E7CF6118}"/>
          </ac:spMkLst>
        </pc:spChg>
        <pc:spChg chg="add mod">
          <ac:chgData name="Ohad Azran" userId="0798ee1d-e8c3-41e6-a7f6-3c0e74c45c61" providerId="ADAL" clId="{066486F3-3BC1-49A1-AAA8-078E5892A49C}" dt="2021-11-26T10:24:59.227" v="3843" actId="164"/>
          <ac:spMkLst>
            <pc:docMk/>
            <pc:sldMk cId="912236970" sldId="302"/>
            <ac:spMk id="45" creationId="{4400F3AB-16A9-4D2B-8EE0-90EAA69EFCDE}"/>
          </ac:spMkLst>
        </pc:spChg>
        <pc:spChg chg="add mod">
          <ac:chgData name="Ohad Azran" userId="0798ee1d-e8c3-41e6-a7f6-3c0e74c45c61" providerId="ADAL" clId="{066486F3-3BC1-49A1-AAA8-078E5892A49C}" dt="2021-11-26T10:25:12.182" v="3845" actId="164"/>
          <ac:spMkLst>
            <pc:docMk/>
            <pc:sldMk cId="912236970" sldId="302"/>
            <ac:spMk id="46" creationId="{888A0C9C-04DF-47A4-AF8B-30AD9CAECC8B}"/>
          </ac:spMkLst>
        </pc:spChg>
        <pc:spChg chg="add del">
          <ac:chgData name="Ohad Azran" userId="0798ee1d-e8c3-41e6-a7f6-3c0e74c45c61" providerId="ADAL" clId="{066486F3-3BC1-49A1-AAA8-078E5892A49C}" dt="2021-11-26T13:23:26.360" v="3848" actId="22"/>
          <ac:spMkLst>
            <pc:docMk/>
            <pc:sldMk cId="912236970" sldId="302"/>
            <ac:spMk id="51" creationId="{C3FFF2B3-BB5B-41A8-AE11-9127647313E0}"/>
          </ac:spMkLst>
        </pc:spChg>
        <pc:spChg chg="add mod">
          <ac:chgData name="Ohad Azran" userId="0798ee1d-e8c3-41e6-a7f6-3c0e74c45c61" providerId="ADAL" clId="{066486F3-3BC1-49A1-AAA8-078E5892A49C}" dt="2021-11-28T00:30:13.814" v="6348" actId="164"/>
          <ac:spMkLst>
            <pc:docMk/>
            <pc:sldMk cId="912236970" sldId="302"/>
            <ac:spMk id="52" creationId="{AA5F6477-D30A-40A8-BEE0-5BF2459216D8}"/>
          </ac:spMkLst>
        </pc:spChg>
        <pc:spChg chg="mod">
          <ac:chgData name="Ohad Azran" userId="0798ee1d-e8c3-41e6-a7f6-3c0e74c45c61" providerId="ADAL" clId="{066486F3-3BC1-49A1-AAA8-078E5892A49C}" dt="2021-11-28T00:30:06.242" v="6347"/>
          <ac:spMkLst>
            <pc:docMk/>
            <pc:sldMk cId="912236970" sldId="302"/>
            <ac:spMk id="54" creationId="{3AFA023E-D815-4B19-8B4C-AA2C4F5758F8}"/>
          </ac:spMkLst>
        </pc:spChg>
        <pc:spChg chg="mod">
          <ac:chgData name="Ohad Azran" userId="0798ee1d-e8c3-41e6-a7f6-3c0e74c45c61" providerId="ADAL" clId="{066486F3-3BC1-49A1-AAA8-078E5892A49C}" dt="2021-11-28T00:30:06.242" v="6347"/>
          <ac:spMkLst>
            <pc:docMk/>
            <pc:sldMk cId="912236970" sldId="302"/>
            <ac:spMk id="55" creationId="{5C295EE1-FAD8-40C6-B217-3D25F6908B67}"/>
          </ac:spMkLst>
        </pc:spChg>
        <pc:spChg chg="mod">
          <ac:chgData name="Ohad Azran" userId="0798ee1d-e8c3-41e6-a7f6-3c0e74c45c61" providerId="ADAL" clId="{066486F3-3BC1-49A1-AAA8-078E5892A49C}" dt="2021-11-28T00:30:06.242" v="6347"/>
          <ac:spMkLst>
            <pc:docMk/>
            <pc:sldMk cId="912236970" sldId="302"/>
            <ac:spMk id="56" creationId="{7F2B744D-B16C-4C8B-A2BB-ABF3C3F73B60}"/>
          </ac:spMkLst>
        </pc:spChg>
        <pc:spChg chg="add mod">
          <ac:chgData name="Ohad Azran" userId="0798ee1d-e8c3-41e6-a7f6-3c0e74c45c61" providerId="ADAL" clId="{066486F3-3BC1-49A1-AAA8-078E5892A49C}" dt="2021-11-28T00:30:13.814" v="6348" actId="164"/>
          <ac:spMkLst>
            <pc:docMk/>
            <pc:sldMk cId="912236970" sldId="302"/>
            <ac:spMk id="57" creationId="{18279918-8F95-4625-90A9-25C7737E2097}"/>
          </ac:spMkLst>
        </pc:spChg>
        <pc:spChg chg="add mod">
          <ac:chgData name="Ohad Azran" userId="0798ee1d-e8c3-41e6-a7f6-3c0e74c45c61" providerId="ADAL" clId="{066486F3-3BC1-49A1-AAA8-078E5892A49C}" dt="2021-11-28T00:30:13.814" v="6348" actId="164"/>
          <ac:spMkLst>
            <pc:docMk/>
            <pc:sldMk cId="912236970" sldId="302"/>
            <ac:spMk id="58" creationId="{975C50E2-ED45-4E13-B1E5-196F7ABAE09D}"/>
          </ac:spMkLst>
        </pc:spChg>
        <pc:spChg chg="add mod">
          <ac:chgData name="Ohad Azran" userId="0798ee1d-e8c3-41e6-a7f6-3c0e74c45c61" providerId="ADAL" clId="{066486F3-3BC1-49A1-AAA8-078E5892A49C}" dt="2021-11-28T00:30:13.814" v="6348" actId="164"/>
          <ac:spMkLst>
            <pc:docMk/>
            <pc:sldMk cId="912236970" sldId="302"/>
            <ac:spMk id="62" creationId="{4850DD54-B08C-4CC0-9627-F0CFE82845F0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67" creationId="{154D0376-C115-469A-BDF5-28D254C257CD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1" creationId="{7BDAB5AE-BD76-4A38-9A55-CB192DCF5C43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2" creationId="{A9119244-CBE2-4C4E-81BF-E133993BC321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3" creationId="{02E5F9E9-4131-4772-9DF2-8F19ADED5FDB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4" creationId="{8D92CBAA-2314-47A0-BA56-E232625036C3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6" creationId="{C8FF8E58-F56D-437D-8E84-08060D6030CA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77" creationId="{B6306E23-3A7B-4D2B-AB6C-BC80FF5BF03A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81" creationId="{A5E9F932-CCAE-4173-8F70-0AD7E3529691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82" creationId="{D9D60629-43B7-4C02-A0E7-5F7C8CE4854E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83" creationId="{3ECC9845-487F-4C2E-AA93-664FA1F4D29C}"/>
          </ac:spMkLst>
        </pc:spChg>
        <pc:spChg chg="mod">
          <ac:chgData name="Ohad Azran" userId="0798ee1d-e8c3-41e6-a7f6-3c0e74c45c61" providerId="ADAL" clId="{066486F3-3BC1-49A1-AAA8-078E5892A49C}" dt="2021-11-28T00:31:39.940" v="6364"/>
          <ac:spMkLst>
            <pc:docMk/>
            <pc:sldMk cId="912236970" sldId="302"/>
            <ac:spMk id="84" creationId="{D4161C9C-AE43-4A4B-9D4A-7535FA645AC9}"/>
          </ac:spMkLst>
        </pc:spChg>
        <pc:grpChg chg="del">
          <ac:chgData name="Ohad Azran" userId="0798ee1d-e8c3-41e6-a7f6-3c0e74c45c61" providerId="ADAL" clId="{066486F3-3BC1-49A1-AAA8-078E5892A49C}" dt="2021-11-26T08:37:15.667" v="2952" actId="478"/>
          <ac:grpSpMkLst>
            <pc:docMk/>
            <pc:sldMk cId="912236970" sldId="302"/>
            <ac:grpSpMk id="4" creationId="{93893BAE-0549-4A85-A613-882B9DD088E4}"/>
          </ac:grpSpMkLst>
        </pc:grpChg>
        <pc:grpChg chg="add del mod">
          <ac:chgData name="Ohad Azran" userId="0798ee1d-e8c3-41e6-a7f6-3c0e74c45c61" providerId="ADAL" clId="{066486F3-3BC1-49A1-AAA8-078E5892A49C}" dt="2021-11-26T09:15:08.757" v="3204" actId="165"/>
          <ac:grpSpMkLst>
            <pc:docMk/>
            <pc:sldMk cId="912236970" sldId="302"/>
            <ac:grpSpMk id="17" creationId="{43472BBC-D031-415A-8B1C-432134CE7FF7}"/>
          </ac:grpSpMkLst>
        </pc:grpChg>
        <pc:grpChg chg="add mod">
          <ac:chgData name="Ohad Azran" userId="0798ee1d-e8c3-41e6-a7f6-3c0e74c45c61" providerId="ADAL" clId="{066486F3-3BC1-49A1-AAA8-078E5892A49C}" dt="2021-11-26T10:24:42.177" v="3841" actId="164"/>
          <ac:grpSpMkLst>
            <pc:docMk/>
            <pc:sldMk cId="912236970" sldId="302"/>
            <ac:grpSpMk id="47" creationId="{BDB14759-5246-4F6D-88C4-F39D841F4396}"/>
          </ac:grpSpMkLst>
        </pc:grpChg>
        <pc:grpChg chg="add mod">
          <ac:chgData name="Ohad Azran" userId="0798ee1d-e8c3-41e6-a7f6-3c0e74c45c61" providerId="ADAL" clId="{066486F3-3BC1-49A1-AAA8-078E5892A49C}" dt="2021-11-26T10:24:59.227" v="3843" actId="164"/>
          <ac:grpSpMkLst>
            <pc:docMk/>
            <pc:sldMk cId="912236970" sldId="302"/>
            <ac:grpSpMk id="48" creationId="{80F9D56A-FC0E-4800-BE01-AC34FFE7B2DF}"/>
          </ac:grpSpMkLst>
        </pc:grpChg>
        <pc:grpChg chg="add mod">
          <ac:chgData name="Ohad Azran" userId="0798ee1d-e8c3-41e6-a7f6-3c0e74c45c61" providerId="ADAL" clId="{066486F3-3BC1-49A1-AAA8-078E5892A49C}" dt="2021-11-26T10:25:12.182" v="3845" actId="164"/>
          <ac:grpSpMkLst>
            <pc:docMk/>
            <pc:sldMk cId="912236970" sldId="302"/>
            <ac:grpSpMk id="49" creationId="{8B891C45-C819-4709-A423-D12404F54F16}"/>
          </ac:grpSpMkLst>
        </pc:grpChg>
        <pc:grpChg chg="add mod">
          <ac:chgData name="Ohad Azran" userId="0798ee1d-e8c3-41e6-a7f6-3c0e74c45c61" providerId="ADAL" clId="{066486F3-3BC1-49A1-AAA8-078E5892A49C}" dt="2021-11-28T00:30:13.814" v="6348" actId="164"/>
          <ac:grpSpMkLst>
            <pc:docMk/>
            <pc:sldMk cId="912236970" sldId="302"/>
            <ac:grpSpMk id="53" creationId="{DA626513-58E6-4C67-8060-C0DF2D329A15}"/>
          </ac:grpSpMkLst>
        </pc:grpChg>
        <pc:grpChg chg="add del mod">
          <ac:chgData name="Ohad Azran" userId="0798ee1d-e8c3-41e6-a7f6-3c0e74c45c61" providerId="ADAL" clId="{066486F3-3BC1-49A1-AAA8-078E5892A49C}" dt="2021-11-28T00:31:33.771" v="6363" actId="478"/>
          <ac:grpSpMkLst>
            <pc:docMk/>
            <pc:sldMk cId="912236970" sldId="302"/>
            <ac:grpSpMk id="63" creationId="{3CA59BBE-C93F-4F8E-ACB8-785A27B84514}"/>
          </ac:grpSpMkLst>
        </pc:grpChg>
        <pc:grpChg chg="add mod">
          <ac:chgData name="Ohad Azran" userId="0798ee1d-e8c3-41e6-a7f6-3c0e74c45c61" providerId="ADAL" clId="{066486F3-3BC1-49A1-AAA8-078E5892A49C}" dt="2021-11-28T00:31:42.181" v="6365" actId="1076"/>
          <ac:grpSpMkLst>
            <pc:docMk/>
            <pc:sldMk cId="912236970" sldId="302"/>
            <ac:grpSpMk id="64" creationId="{11397D9F-1920-4A4C-90DB-57F5A26C3CA5}"/>
          </ac:grpSpMkLst>
        </pc:grpChg>
        <pc:grpChg chg="mod">
          <ac:chgData name="Ohad Azran" userId="0798ee1d-e8c3-41e6-a7f6-3c0e74c45c61" providerId="ADAL" clId="{066486F3-3BC1-49A1-AAA8-078E5892A49C}" dt="2021-11-28T00:31:39.940" v="6364"/>
          <ac:grpSpMkLst>
            <pc:docMk/>
            <pc:sldMk cId="912236970" sldId="302"/>
            <ac:grpSpMk id="65" creationId="{E00D34B6-7443-4EE3-AB6D-6EA4C52AA7E6}"/>
          </ac:grpSpMkLst>
        </pc:grpChg>
        <pc:grpChg chg="mod">
          <ac:chgData name="Ohad Azran" userId="0798ee1d-e8c3-41e6-a7f6-3c0e74c45c61" providerId="ADAL" clId="{066486F3-3BC1-49A1-AAA8-078E5892A49C}" dt="2021-11-28T00:31:39.940" v="6364"/>
          <ac:grpSpMkLst>
            <pc:docMk/>
            <pc:sldMk cId="912236970" sldId="302"/>
            <ac:grpSpMk id="66" creationId="{F68241B0-7C80-4826-852C-10FE2B9A8039}"/>
          </ac:grpSpMkLst>
        </pc:grpChg>
        <pc:grpChg chg="mod">
          <ac:chgData name="Ohad Azran" userId="0798ee1d-e8c3-41e6-a7f6-3c0e74c45c61" providerId="ADAL" clId="{066486F3-3BC1-49A1-AAA8-078E5892A49C}" dt="2021-11-28T00:31:39.940" v="6364"/>
          <ac:grpSpMkLst>
            <pc:docMk/>
            <pc:sldMk cId="912236970" sldId="302"/>
            <ac:grpSpMk id="68" creationId="{03A79EE8-84A1-4C54-A6F7-BA49848182EF}"/>
          </ac:grpSpMkLst>
        </pc:grpChg>
        <pc:grpChg chg="mod">
          <ac:chgData name="Ohad Azran" userId="0798ee1d-e8c3-41e6-a7f6-3c0e74c45c61" providerId="ADAL" clId="{066486F3-3BC1-49A1-AAA8-078E5892A49C}" dt="2021-11-28T00:31:39.940" v="6364"/>
          <ac:grpSpMkLst>
            <pc:docMk/>
            <pc:sldMk cId="912236970" sldId="302"/>
            <ac:grpSpMk id="69" creationId="{58E569D4-0F0F-40F7-85C6-5F44210F3604}"/>
          </ac:grpSpMkLst>
        </pc:grpChg>
        <pc:grpChg chg="mod">
          <ac:chgData name="Ohad Azran" userId="0798ee1d-e8c3-41e6-a7f6-3c0e74c45c61" providerId="ADAL" clId="{066486F3-3BC1-49A1-AAA8-078E5892A49C}" dt="2021-11-28T00:31:39.940" v="6364"/>
          <ac:grpSpMkLst>
            <pc:docMk/>
            <pc:sldMk cId="912236970" sldId="302"/>
            <ac:grpSpMk id="75" creationId="{DC192DD4-4FAD-461F-BE05-0357890F1B99}"/>
          </ac:grpSpMkLst>
        </pc:grpChg>
        <pc:picChg chg="add del mod topLvl">
          <ac:chgData name="Ohad Azran" userId="0798ee1d-e8c3-41e6-a7f6-3c0e74c45c61" providerId="ADAL" clId="{066486F3-3BC1-49A1-AAA8-078E5892A49C}" dt="2021-11-26T09:47:15.102" v="3411" actId="1076"/>
          <ac:picMkLst>
            <pc:docMk/>
            <pc:sldMk cId="912236970" sldId="302"/>
            <ac:picMk id="10" creationId="{230831A0-074B-4C7E-BC66-501D05B938A0}"/>
          </ac:picMkLst>
        </pc:picChg>
        <pc:picChg chg="add del mod topLvl">
          <ac:chgData name="Ohad Azran" userId="0798ee1d-e8c3-41e6-a7f6-3c0e74c45c61" providerId="ADAL" clId="{066486F3-3BC1-49A1-AAA8-078E5892A49C}" dt="2021-11-26T09:15:17.468" v="3207" actId="478"/>
          <ac:picMkLst>
            <pc:docMk/>
            <pc:sldMk cId="912236970" sldId="302"/>
            <ac:picMk id="12" creationId="{A7F583BA-48AF-4661-B063-955810ACE2F9}"/>
          </ac:picMkLst>
        </pc:picChg>
        <pc:picChg chg="add del mod">
          <ac:chgData name="Ohad Azran" userId="0798ee1d-e8c3-41e6-a7f6-3c0e74c45c61" providerId="ADAL" clId="{066486F3-3BC1-49A1-AAA8-078E5892A49C}" dt="2021-11-26T09:36:47.493" v="3402" actId="478"/>
          <ac:picMkLst>
            <pc:docMk/>
            <pc:sldMk cId="912236970" sldId="302"/>
            <ac:picMk id="14" creationId="{8938B89A-641E-4DB3-AF07-16E6FA17C452}"/>
          </ac:picMkLst>
        </pc:picChg>
        <pc:picChg chg="add del mod">
          <ac:chgData name="Ohad Azran" userId="0798ee1d-e8c3-41e6-a7f6-3c0e74c45c61" providerId="ADAL" clId="{066486F3-3BC1-49A1-AAA8-078E5892A49C}" dt="2021-11-26T09:36:50.593" v="3403" actId="478"/>
          <ac:picMkLst>
            <pc:docMk/>
            <pc:sldMk cId="912236970" sldId="302"/>
            <ac:picMk id="16" creationId="{22EB4F3B-8FFE-4044-883E-56C80F7EE0A2}"/>
          </ac:picMkLst>
        </pc:picChg>
        <pc:picChg chg="add del mod">
          <ac:chgData name="Ohad Azran" userId="0798ee1d-e8c3-41e6-a7f6-3c0e74c45c61" providerId="ADAL" clId="{066486F3-3BC1-49A1-AAA8-078E5892A49C}" dt="2021-11-26T09:46:55.624" v="3409" actId="478"/>
          <ac:picMkLst>
            <pc:docMk/>
            <pc:sldMk cId="912236970" sldId="302"/>
            <ac:picMk id="20" creationId="{DF1D78DE-B21B-474B-A000-E580AB2E1E98}"/>
          </ac:picMkLst>
        </pc:picChg>
        <pc:picChg chg="add mod">
          <ac:chgData name="Ohad Azran" userId="0798ee1d-e8c3-41e6-a7f6-3c0e74c45c61" providerId="ADAL" clId="{066486F3-3BC1-49A1-AAA8-078E5892A49C}" dt="2021-11-26T09:47:39.831" v="3414" actId="1076"/>
          <ac:picMkLst>
            <pc:docMk/>
            <pc:sldMk cId="912236970" sldId="302"/>
            <ac:picMk id="22" creationId="{CF6EB643-3A00-4F92-A67F-35C55AD692B6}"/>
          </ac:picMkLst>
        </pc:picChg>
        <pc:picChg chg="add mod">
          <ac:chgData name="Ohad Azran" userId="0798ee1d-e8c3-41e6-a7f6-3c0e74c45c61" providerId="ADAL" clId="{066486F3-3BC1-49A1-AAA8-078E5892A49C}" dt="2021-11-26T09:48:01.126" v="3418" actId="1076"/>
          <ac:picMkLst>
            <pc:docMk/>
            <pc:sldMk cId="912236970" sldId="302"/>
            <ac:picMk id="24" creationId="{11110420-A2BD-47D8-9F23-6D2A497D1944}"/>
          </ac:picMkLst>
        </pc:picChg>
        <pc:picChg chg="add mod">
          <ac:chgData name="Ohad Azran" userId="0798ee1d-e8c3-41e6-a7f6-3c0e74c45c61" providerId="ADAL" clId="{066486F3-3BC1-49A1-AAA8-078E5892A49C}" dt="2021-11-26T09:49:14.162" v="3426" actId="1076"/>
          <ac:picMkLst>
            <pc:docMk/>
            <pc:sldMk cId="912236970" sldId="302"/>
            <ac:picMk id="26" creationId="{424A678A-941E-4BBB-88F4-4348E17EF9C1}"/>
          </ac:picMkLst>
        </pc:picChg>
        <pc:picChg chg="add del mod">
          <ac:chgData name="Ohad Azran" userId="0798ee1d-e8c3-41e6-a7f6-3c0e74c45c61" providerId="ADAL" clId="{066486F3-3BC1-49A1-AAA8-078E5892A49C}" dt="2021-11-26T10:16:07.163" v="3611" actId="478"/>
          <ac:picMkLst>
            <pc:docMk/>
            <pc:sldMk cId="912236970" sldId="302"/>
            <ac:picMk id="36" creationId="{92787C0F-BE30-48DD-A4B9-4081BC75AC67}"/>
          </ac:picMkLst>
        </pc:picChg>
        <pc:cxnChg chg="add mod">
          <ac:chgData name="Ohad Azran" userId="0798ee1d-e8c3-41e6-a7f6-3c0e74c45c61" providerId="ADAL" clId="{066486F3-3BC1-49A1-AAA8-078E5892A49C}" dt="2021-11-28T00:31:33.771" v="6363" actId="478"/>
          <ac:cxnSpMkLst>
            <pc:docMk/>
            <pc:sldMk cId="912236970" sldId="302"/>
            <ac:cxnSpMk id="59" creationId="{B08C56D4-0859-477D-A28F-8BB71D603D0A}"/>
          </ac:cxnSpMkLst>
        </pc:cxnChg>
        <pc:cxnChg chg="add mod">
          <ac:chgData name="Ohad Azran" userId="0798ee1d-e8c3-41e6-a7f6-3c0e74c45c61" providerId="ADAL" clId="{066486F3-3BC1-49A1-AAA8-078E5892A49C}" dt="2021-11-28T00:31:33.771" v="6363" actId="478"/>
          <ac:cxnSpMkLst>
            <pc:docMk/>
            <pc:sldMk cId="912236970" sldId="302"/>
            <ac:cxnSpMk id="60" creationId="{06B0BC8C-2CE7-49AF-ABAB-D12DF79284A0}"/>
          </ac:cxnSpMkLst>
        </pc:cxnChg>
        <pc:cxnChg chg="add mod">
          <ac:chgData name="Ohad Azran" userId="0798ee1d-e8c3-41e6-a7f6-3c0e74c45c61" providerId="ADAL" clId="{066486F3-3BC1-49A1-AAA8-078E5892A49C}" dt="2021-11-28T00:31:33.771" v="6363" actId="478"/>
          <ac:cxnSpMkLst>
            <pc:docMk/>
            <pc:sldMk cId="912236970" sldId="302"/>
            <ac:cxnSpMk id="61" creationId="{D705D96D-79C1-4DD3-B606-BB317E1DF719}"/>
          </ac:cxnSpMkLst>
        </pc:cxnChg>
        <pc:cxnChg chg="mod">
          <ac:chgData name="Ohad Azran" userId="0798ee1d-e8c3-41e6-a7f6-3c0e74c45c61" providerId="ADAL" clId="{066486F3-3BC1-49A1-AAA8-078E5892A49C}" dt="2021-11-28T00:31:39.940" v="6364"/>
          <ac:cxnSpMkLst>
            <pc:docMk/>
            <pc:sldMk cId="912236970" sldId="302"/>
            <ac:cxnSpMk id="70" creationId="{4E92388A-FDD3-4D5F-BA5B-9C5837CB71B3}"/>
          </ac:cxnSpMkLst>
        </pc:cxnChg>
        <pc:cxnChg chg="mod">
          <ac:chgData name="Ohad Azran" userId="0798ee1d-e8c3-41e6-a7f6-3c0e74c45c61" providerId="ADAL" clId="{066486F3-3BC1-49A1-AAA8-078E5892A49C}" dt="2021-11-28T00:31:39.940" v="6364"/>
          <ac:cxnSpMkLst>
            <pc:docMk/>
            <pc:sldMk cId="912236970" sldId="302"/>
            <ac:cxnSpMk id="78" creationId="{44EED0ED-E0C0-44C0-9C72-335A57C18692}"/>
          </ac:cxnSpMkLst>
        </pc:cxnChg>
        <pc:cxnChg chg="mod">
          <ac:chgData name="Ohad Azran" userId="0798ee1d-e8c3-41e6-a7f6-3c0e74c45c61" providerId="ADAL" clId="{066486F3-3BC1-49A1-AAA8-078E5892A49C}" dt="2021-11-28T00:31:39.940" v="6364"/>
          <ac:cxnSpMkLst>
            <pc:docMk/>
            <pc:sldMk cId="912236970" sldId="302"/>
            <ac:cxnSpMk id="79" creationId="{8C5DD46D-0C77-4115-85D8-C06901D85A10}"/>
          </ac:cxnSpMkLst>
        </pc:cxnChg>
        <pc:cxnChg chg="mod">
          <ac:chgData name="Ohad Azran" userId="0798ee1d-e8c3-41e6-a7f6-3c0e74c45c61" providerId="ADAL" clId="{066486F3-3BC1-49A1-AAA8-078E5892A49C}" dt="2021-11-28T00:31:39.940" v="6364"/>
          <ac:cxnSpMkLst>
            <pc:docMk/>
            <pc:sldMk cId="912236970" sldId="302"/>
            <ac:cxnSpMk id="80" creationId="{1CD0BFC9-A728-406D-821D-5429B90B190B}"/>
          </ac:cxnSpMkLst>
        </pc:cxnChg>
      </pc:sldChg>
      <pc:sldChg chg="modSp add mod modAnim">
        <pc:chgData name="Ohad Azran" userId="0798ee1d-e8c3-41e6-a7f6-3c0e74c45c61" providerId="ADAL" clId="{066486F3-3BC1-49A1-AAA8-078E5892A49C}" dt="2021-11-26T09:24:29.359" v="3226" actId="1076"/>
        <pc:sldMkLst>
          <pc:docMk/>
          <pc:sldMk cId="162064685" sldId="303"/>
        </pc:sldMkLst>
        <pc:spChg chg="mod">
          <ac:chgData name="Ohad Azran" userId="0798ee1d-e8c3-41e6-a7f6-3c0e74c45c61" providerId="ADAL" clId="{066486F3-3BC1-49A1-AAA8-078E5892A49C}" dt="2021-11-26T09:20:34.901" v="3216" actId="20577"/>
          <ac:spMkLst>
            <pc:docMk/>
            <pc:sldMk cId="162064685" sldId="303"/>
            <ac:spMk id="6" creationId="{A8E32A66-A1F9-4DC3-80FB-76F0D8E35441}"/>
          </ac:spMkLst>
        </pc:spChg>
        <pc:spChg chg="mod">
          <ac:chgData name="Ohad Azran" userId="0798ee1d-e8c3-41e6-a7f6-3c0e74c45c61" providerId="ADAL" clId="{066486F3-3BC1-49A1-AAA8-078E5892A49C}" dt="2021-11-26T09:24:29.359" v="3226" actId="1076"/>
          <ac:spMkLst>
            <pc:docMk/>
            <pc:sldMk cId="162064685" sldId="303"/>
            <ac:spMk id="18" creationId="{83217D85-8965-427E-874C-9473AFBE4EE2}"/>
          </ac:spMkLst>
        </pc:spChg>
      </pc:sldChg>
      <pc:sldChg chg="addSp delSp modSp add del mod delAnim modAnim">
        <pc:chgData name="Ohad Azran" userId="0798ee1d-e8c3-41e6-a7f6-3c0e74c45c61" providerId="ADAL" clId="{066486F3-3BC1-49A1-AAA8-078E5892A49C}" dt="2021-11-27T20:41:39.840" v="4375" actId="47"/>
        <pc:sldMkLst>
          <pc:docMk/>
          <pc:sldMk cId="4067413735" sldId="304"/>
        </pc:sldMkLst>
        <pc:spChg chg="mod">
          <ac:chgData name="Ohad Azran" userId="0798ee1d-e8c3-41e6-a7f6-3c0e74c45c61" providerId="ADAL" clId="{066486F3-3BC1-49A1-AAA8-078E5892A49C}" dt="2021-11-27T20:38:48.356" v="4356" actId="20577"/>
          <ac:spMkLst>
            <pc:docMk/>
            <pc:sldMk cId="4067413735" sldId="304"/>
            <ac:spMk id="6" creationId="{A8E32A66-A1F9-4DC3-80FB-76F0D8E35441}"/>
          </ac:spMkLst>
        </pc:spChg>
        <pc:spChg chg="mod">
          <ac:chgData name="Ohad Azran" userId="0798ee1d-e8c3-41e6-a7f6-3c0e74c45c61" providerId="ADAL" clId="{066486F3-3BC1-49A1-AAA8-078E5892A49C}" dt="2021-11-27T20:36:57.440" v="4288" actId="313"/>
          <ac:spMkLst>
            <pc:docMk/>
            <pc:sldMk cId="4067413735" sldId="304"/>
            <ac:spMk id="18" creationId="{83217D85-8965-427E-874C-9473AFBE4EE2}"/>
          </ac:spMkLst>
        </pc:spChg>
        <pc:spChg chg="del">
          <ac:chgData name="Ohad Azran" userId="0798ee1d-e8c3-41e6-a7f6-3c0e74c45c61" providerId="ADAL" clId="{066486F3-3BC1-49A1-AAA8-078E5892A49C}" dt="2021-11-27T20:25:32.442" v="4013" actId="478"/>
          <ac:spMkLst>
            <pc:docMk/>
            <pc:sldMk cId="4067413735" sldId="304"/>
            <ac:spMk id="30" creationId="{E2CD2CC8-9D20-4264-B377-538211F6CBA0}"/>
          </ac:spMkLst>
        </pc:spChg>
        <pc:spChg chg="del">
          <ac:chgData name="Ohad Azran" userId="0798ee1d-e8c3-41e6-a7f6-3c0e74c45c61" providerId="ADAL" clId="{066486F3-3BC1-49A1-AAA8-078E5892A49C}" dt="2021-11-27T20:25:26.284" v="4009" actId="478"/>
          <ac:spMkLst>
            <pc:docMk/>
            <pc:sldMk cId="4067413735" sldId="304"/>
            <ac:spMk id="31" creationId="{602760B5-E0C6-4E54-8C1E-BD6B41CBA7DA}"/>
          </ac:spMkLst>
        </pc:spChg>
        <pc:spChg chg="del">
          <ac:chgData name="Ohad Azran" userId="0798ee1d-e8c3-41e6-a7f6-3c0e74c45c61" providerId="ADAL" clId="{066486F3-3BC1-49A1-AAA8-078E5892A49C}" dt="2021-11-27T20:25:27.807" v="4010" actId="478"/>
          <ac:spMkLst>
            <pc:docMk/>
            <pc:sldMk cId="4067413735" sldId="304"/>
            <ac:spMk id="32" creationId="{7AAB8195-BFB8-48E0-989E-A255B57D9BC8}"/>
          </ac:spMkLst>
        </pc:spChg>
        <pc:spChg chg="del">
          <ac:chgData name="Ohad Azran" userId="0798ee1d-e8c3-41e6-a7f6-3c0e74c45c61" providerId="ADAL" clId="{066486F3-3BC1-49A1-AAA8-078E5892A49C}" dt="2021-11-27T20:25:29.288" v="4011" actId="478"/>
          <ac:spMkLst>
            <pc:docMk/>
            <pc:sldMk cId="4067413735" sldId="304"/>
            <ac:spMk id="34" creationId="{E0E2FBF8-B6CA-4567-87A8-42A33DB14D52}"/>
          </ac:spMkLst>
        </pc:spChg>
        <pc:spChg chg="del">
          <ac:chgData name="Ohad Azran" userId="0798ee1d-e8c3-41e6-a7f6-3c0e74c45c61" providerId="ADAL" clId="{066486F3-3BC1-49A1-AAA8-078E5892A49C}" dt="2021-11-27T20:25:43.312" v="4021" actId="478"/>
          <ac:spMkLst>
            <pc:docMk/>
            <pc:sldMk cId="4067413735" sldId="304"/>
            <ac:spMk id="37" creationId="{034768C8-E8FD-4D0F-BD6C-F771CE84A746}"/>
          </ac:spMkLst>
        </pc:spChg>
        <pc:spChg chg="del topLvl">
          <ac:chgData name="Ohad Azran" userId="0798ee1d-e8c3-41e6-a7f6-3c0e74c45c61" providerId="ADAL" clId="{066486F3-3BC1-49A1-AAA8-078E5892A49C}" dt="2021-11-27T20:25:41.842" v="4020" actId="478"/>
          <ac:spMkLst>
            <pc:docMk/>
            <pc:sldMk cId="4067413735" sldId="304"/>
            <ac:spMk id="39" creationId="{FF323B83-A04C-4DC4-9EDA-37E801409D5D}"/>
          </ac:spMkLst>
        </pc:spChg>
        <pc:spChg chg="del">
          <ac:chgData name="Ohad Azran" userId="0798ee1d-e8c3-41e6-a7f6-3c0e74c45c61" providerId="ADAL" clId="{066486F3-3BC1-49A1-AAA8-078E5892A49C}" dt="2021-11-27T20:25:30.963" v="4012" actId="478"/>
          <ac:spMkLst>
            <pc:docMk/>
            <pc:sldMk cId="4067413735" sldId="304"/>
            <ac:spMk id="40" creationId="{D9BAE961-26A0-4E57-A2A5-DE40B9D0BE98}"/>
          </ac:spMkLst>
        </pc:spChg>
        <pc:spChg chg="del topLvl">
          <ac:chgData name="Ohad Azran" userId="0798ee1d-e8c3-41e6-a7f6-3c0e74c45c61" providerId="ADAL" clId="{066486F3-3BC1-49A1-AAA8-078E5892A49C}" dt="2021-11-27T20:25:39.278" v="4018" actId="478"/>
          <ac:spMkLst>
            <pc:docMk/>
            <pc:sldMk cId="4067413735" sldId="304"/>
            <ac:spMk id="41" creationId="{D62B6656-5826-45F6-B781-2EDDF02A4866}"/>
          </ac:spMkLst>
        </pc:spChg>
        <pc:spChg chg="del topLvl">
          <ac:chgData name="Ohad Azran" userId="0798ee1d-e8c3-41e6-a7f6-3c0e74c45c61" providerId="ADAL" clId="{066486F3-3BC1-49A1-AAA8-078E5892A49C}" dt="2021-11-27T20:25:40.714" v="4019" actId="478"/>
          <ac:spMkLst>
            <pc:docMk/>
            <pc:sldMk cId="4067413735" sldId="304"/>
            <ac:spMk id="42" creationId="{B203B7B1-1CBF-438A-A9F9-2EF5B0F2B5B4}"/>
          </ac:spMkLst>
        </pc:spChg>
        <pc:spChg chg="del topLvl">
          <ac:chgData name="Ohad Azran" userId="0798ee1d-e8c3-41e6-a7f6-3c0e74c45c61" providerId="ADAL" clId="{066486F3-3BC1-49A1-AAA8-078E5892A49C}" dt="2021-11-27T20:25:34.812" v="4015" actId="478"/>
          <ac:spMkLst>
            <pc:docMk/>
            <pc:sldMk cId="4067413735" sldId="304"/>
            <ac:spMk id="44" creationId="{9498A52A-3CF1-46F1-B7AD-5CC7E7CF6118}"/>
          </ac:spMkLst>
        </pc:spChg>
        <pc:spChg chg="del topLvl">
          <ac:chgData name="Ohad Azran" userId="0798ee1d-e8c3-41e6-a7f6-3c0e74c45c61" providerId="ADAL" clId="{066486F3-3BC1-49A1-AAA8-078E5892A49C}" dt="2021-11-27T20:25:36.354" v="4016" actId="478"/>
          <ac:spMkLst>
            <pc:docMk/>
            <pc:sldMk cId="4067413735" sldId="304"/>
            <ac:spMk id="45" creationId="{4400F3AB-16A9-4D2B-8EE0-90EAA69EFCDE}"/>
          </ac:spMkLst>
        </pc:spChg>
        <pc:spChg chg="del topLvl">
          <ac:chgData name="Ohad Azran" userId="0798ee1d-e8c3-41e6-a7f6-3c0e74c45c61" providerId="ADAL" clId="{066486F3-3BC1-49A1-AAA8-078E5892A49C}" dt="2021-11-27T20:25:38.085" v="4017" actId="478"/>
          <ac:spMkLst>
            <pc:docMk/>
            <pc:sldMk cId="4067413735" sldId="304"/>
            <ac:spMk id="46" creationId="{888A0C9C-04DF-47A4-AF8B-30AD9CAECC8B}"/>
          </ac:spMkLst>
        </pc:spChg>
        <pc:grpChg chg="del">
          <ac:chgData name="Ohad Azran" userId="0798ee1d-e8c3-41e6-a7f6-3c0e74c45c61" providerId="ADAL" clId="{066486F3-3BC1-49A1-AAA8-078E5892A49C}" dt="2021-11-27T20:25:34.812" v="4015" actId="478"/>
          <ac:grpSpMkLst>
            <pc:docMk/>
            <pc:sldMk cId="4067413735" sldId="304"/>
            <ac:grpSpMk id="47" creationId="{BDB14759-5246-4F6D-88C4-F39D841F4396}"/>
          </ac:grpSpMkLst>
        </pc:grpChg>
        <pc:grpChg chg="del">
          <ac:chgData name="Ohad Azran" userId="0798ee1d-e8c3-41e6-a7f6-3c0e74c45c61" providerId="ADAL" clId="{066486F3-3BC1-49A1-AAA8-078E5892A49C}" dt="2021-11-27T20:25:36.354" v="4016" actId="478"/>
          <ac:grpSpMkLst>
            <pc:docMk/>
            <pc:sldMk cId="4067413735" sldId="304"/>
            <ac:grpSpMk id="48" creationId="{80F9D56A-FC0E-4800-BE01-AC34FFE7B2DF}"/>
          </ac:grpSpMkLst>
        </pc:grpChg>
        <pc:grpChg chg="del">
          <ac:chgData name="Ohad Azran" userId="0798ee1d-e8c3-41e6-a7f6-3c0e74c45c61" providerId="ADAL" clId="{066486F3-3BC1-49A1-AAA8-078E5892A49C}" dt="2021-11-27T20:25:38.085" v="4017" actId="478"/>
          <ac:grpSpMkLst>
            <pc:docMk/>
            <pc:sldMk cId="4067413735" sldId="304"/>
            <ac:grpSpMk id="49" creationId="{8B891C45-C819-4709-A423-D12404F54F16}"/>
          </ac:grpSpMkLst>
        </pc:grpChg>
        <pc:picChg chg="add del mod">
          <ac:chgData name="Ohad Azran" userId="0798ee1d-e8c3-41e6-a7f6-3c0e74c45c61" providerId="ADAL" clId="{066486F3-3BC1-49A1-AAA8-078E5892A49C}" dt="2021-11-27T20:39:50.350" v="4359" actId="478"/>
          <ac:picMkLst>
            <pc:docMk/>
            <pc:sldMk cId="4067413735" sldId="304"/>
            <ac:picMk id="3" creationId="{AACD347F-31F3-4EAA-BE27-96DE1C4C7C62}"/>
          </ac:picMkLst>
        </pc:picChg>
        <pc:picChg chg="add del mod">
          <ac:chgData name="Ohad Azran" userId="0798ee1d-e8c3-41e6-a7f6-3c0e74c45c61" providerId="ADAL" clId="{066486F3-3BC1-49A1-AAA8-078E5892A49C}" dt="2021-11-27T20:39:49.221" v="4358" actId="478"/>
          <ac:picMkLst>
            <pc:docMk/>
            <pc:sldMk cId="4067413735" sldId="304"/>
            <ac:picMk id="5" creationId="{49E8E73A-EDDC-4F62-B224-31D961CE5139}"/>
          </ac:picMkLst>
        </pc:picChg>
        <pc:picChg chg="add del mod">
          <ac:chgData name="Ohad Azran" userId="0798ee1d-e8c3-41e6-a7f6-3c0e74c45c61" providerId="ADAL" clId="{066486F3-3BC1-49A1-AAA8-078E5892A49C}" dt="2021-11-27T20:40:55.779" v="4370" actId="478"/>
          <ac:picMkLst>
            <pc:docMk/>
            <pc:sldMk cId="4067413735" sldId="304"/>
            <ac:picMk id="8" creationId="{4463C346-0C21-468E-89D2-C3C09C2CD5A6}"/>
          </ac:picMkLst>
        </pc:picChg>
        <pc:picChg chg="del">
          <ac:chgData name="Ohad Azran" userId="0798ee1d-e8c3-41e6-a7f6-3c0e74c45c61" providerId="ADAL" clId="{066486F3-3BC1-49A1-AAA8-078E5892A49C}" dt="2021-11-27T20:25:19.829" v="4007" actId="478"/>
          <ac:picMkLst>
            <pc:docMk/>
            <pc:sldMk cId="4067413735" sldId="304"/>
            <ac:picMk id="10" creationId="{230831A0-074B-4C7E-BC66-501D05B938A0}"/>
          </ac:picMkLst>
        </pc:picChg>
        <pc:picChg chg="add mod">
          <ac:chgData name="Ohad Azran" userId="0798ee1d-e8c3-41e6-a7f6-3c0e74c45c61" providerId="ADAL" clId="{066486F3-3BC1-49A1-AAA8-078E5892A49C}" dt="2021-11-27T20:41:24.845" v="4374" actId="1076"/>
          <ac:picMkLst>
            <pc:docMk/>
            <pc:sldMk cId="4067413735" sldId="304"/>
            <ac:picMk id="11" creationId="{CA14AAB5-0E39-409C-ACFE-8806F1B811ED}"/>
          </ac:picMkLst>
        </pc:picChg>
        <pc:picChg chg="del">
          <ac:chgData name="Ohad Azran" userId="0798ee1d-e8c3-41e6-a7f6-3c0e74c45c61" providerId="ADAL" clId="{066486F3-3BC1-49A1-AAA8-078E5892A49C}" dt="2021-11-27T20:25:18.694" v="4006" actId="478"/>
          <ac:picMkLst>
            <pc:docMk/>
            <pc:sldMk cId="4067413735" sldId="304"/>
            <ac:picMk id="22" creationId="{CF6EB643-3A00-4F92-A67F-35C55AD692B6}"/>
          </ac:picMkLst>
        </pc:picChg>
        <pc:picChg chg="del">
          <ac:chgData name="Ohad Azran" userId="0798ee1d-e8c3-41e6-a7f6-3c0e74c45c61" providerId="ADAL" clId="{066486F3-3BC1-49A1-AAA8-078E5892A49C}" dt="2021-11-27T20:25:20.648" v="4008" actId="478"/>
          <ac:picMkLst>
            <pc:docMk/>
            <pc:sldMk cId="4067413735" sldId="304"/>
            <ac:picMk id="24" creationId="{11110420-A2BD-47D8-9F23-6D2A497D1944}"/>
          </ac:picMkLst>
        </pc:picChg>
        <pc:picChg chg="del">
          <ac:chgData name="Ohad Azran" userId="0798ee1d-e8c3-41e6-a7f6-3c0e74c45c61" providerId="ADAL" clId="{066486F3-3BC1-49A1-AAA8-078E5892A49C}" dt="2021-11-27T20:25:33.203" v="4014" actId="478"/>
          <ac:picMkLst>
            <pc:docMk/>
            <pc:sldMk cId="4067413735" sldId="304"/>
            <ac:picMk id="26" creationId="{424A678A-941E-4BBB-88F4-4348E17EF9C1}"/>
          </ac:picMkLst>
        </pc:picChg>
      </pc:sldChg>
      <pc:sldChg chg="new del">
        <pc:chgData name="Ohad Azran" userId="0798ee1d-e8c3-41e6-a7f6-3c0e74c45c61" providerId="ADAL" clId="{066486F3-3BC1-49A1-AAA8-078E5892A49C}" dt="2021-11-27T18:46:33.159" v="3885" actId="47"/>
        <pc:sldMkLst>
          <pc:docMk/>
          <pc:sldMk cId="2703386144" sldId="305"/>
        </pc:sldMkLst>
      </pc:sldChg>
      <pc:sldChg chg="addSp delSp modSp add mod ord">
        <pc:chgData name="Ohad Azran" userId="0798ee1d-e8c3-41e6-a7f6-3c0e74c45c61" providerId="ADAL" clId="{066486F3-3BC1-49A1-AAA8-078E5892A49C}" dt="2021-11-27T23:26:29.506" v="5640" actId="20577"/>
        <pc:sldMkLst>
          <pc:docMk/>
          <pc:sldMk cId="3361174326" sldId="305"/>
        </pc:sldMkLst>
        <pc:spChg chg="mod">
          <ac:chgData name="Ohad Azran" userId="0798ee1d-e8c3-41e6-a7f6-3c0e74c45c61" providerId="ADAL" clId="{066486F3-3BC1-49A1-AAA8-078E5892A49C}" dt="2021-11-27T23:26:29.506" v="5640" actId="20577"/>
          <ac:spMkLst>
            <pc:docMk/>
            <pc:sldMk cId="3361174326" sldId="305"/>
            <ac:spMk id="4" creationId="{ADEB04C0-452B-4AB6-B9CC-2CAECDD85930}"/>
          </ac:spMkLst>
        </pc:spChg>
        <pc:picChg chg="add mod">
          <ac:chgData name="Ohad Azran" userId="0798ee1d-e8c3-41e6-a7f6-3c0e74c45c61" providerId="ADAL" clId="{066486F3-3BC1-49A1-AAA8-078E5892A49C}" dt="2021-11-27T18:47:18.294" v="3889" actId="1076"/>
          <ac:picMkLst>
            <pc:docMk/>
            <pc:sldMk cId="3361174326" sldId="305"/>
            <ac:picMk id="3" creationId="{13E7706B-A495-46BA-A000-7008B3486E1B}"/>
          </ac:picMkLst>
        </pc:picChg>
        <pc:picChg chg="add del">
          <ac:chgData name="Ohad Azran" userId="0798ee1d-e8c3-41e6-a7f6-3c0e74c45c61" providerId="ADAL" clId="{066486F3-3BC1-49A1-AAA8-078E5892A49C}" dt="2021-11-27T18:47:29.762" v="3891" actId="22"/>
          <ac:picMkLst>
            <pc:docMk/>
            <pc:sldMk cId="3361174326" sldId="305"/>
            <ac:picMk id="6" creationId="{47C44320-2BEF-4D9C-AD4C-64A76C1745CE}"/>
          </ac:picMkLst>
        </pc:picChg>
        <pc:picChg chg="del">
          <ac:chgData name="Ohad Azran" userId="0798ee1d-e8c3-41e6-a7f6-3c0e74c45c61" providerId="ADAL" clId="{066486F3-3BC1-49A1-AAA8-078E5892A49C}" dt="2021-11-27T18:47:14.572" v="3887" actId="478"/>
          <ac:picMkLst>
            <pc:docMk/>
            <pc:sldMk cId="3361174326" sldId="305"/>
            <ac:picMk id="86" creationId="{1EC8C472-0174-4310-B87A-6DF6EA1B9A91}"/>
          </ac:picMkLst>
        </pc:picChg>
      </pc:sldChg>
      <pc:sldChg chg="addSp delSp modSp add del mod modShow">
        <pc:chgData name="Ohad Azran" userId="0798ee1d-e8c3-41e6-a7f6-3c0e74c45c61" providerId="ADAL" clId="{066486F3-3BC1-49A1-AAA8-078E5892A49C}" dt="2021-11-27T23:27:28.006" v="5712" actId="20577"/>
        <pc:sldMkLst>
          <pc:docMk/>
          <pc:sldMk cId="2122815124" sldId="306"/>
        </pc:sldMkLst>
        <pc:spChg chg="mod">
          <ac:chgData name="Ohad Azran" userId="0798ee1d-e8c3-41e6-a7f6-3c0e74c45c61" providerId="ADAL" clId="{066486F3-3BC1-49A1-AAA8-078E5892A49C}" dt="2021-11-27T23:27:28.006" v="5712" actId="20577"/>
          <ac:spMkLst>
            <pc:docMk/>
            <pc:sldMk cId="2122815124" sldId="306"/>
            <ac:spMk id="4" creationId="{ADEB04C0-452B-4AB6-B9CC-2CAECDD85930}"/>
          </ac:spMkLst>
        </pc:spChg>
        <pc:picChg chg="del">
          <ac:chgData name="Ohad Azran" userId="0798ee1d-e8c3-41e6-a7f6-3c0e74c45c61" providerId="ADAL" clId="{066486F3-3BC1-49A1-AAA8-078E5892A49C}" dt="2021-11-27T18:47:36.088" v="3893" actId="478"/>
          <ac:picMkLst>
            <pc:docMk/>
            <pc:sldMk cId="2122815124" sldId="306"/>
            <ac:picMk id="3" creationId="{13E7706B-A495-46BA-A000-7008B3486E1B}"/>
          </ac:picMkLst>
        </pc:picChg>
        <pc:picChg chg="add mod">
          <ac:chgData name="Ohad Azran" userId="0798ee1d-e8c3-41e6-a7f6-3c0e74c45c61" providerId="ADAL" clId="{066486F3-3BC1-49A1-AAA8-078E5892A49C}" dt="2021-11-27T19:56:56.744" v="3962" actId="1076"/>
          <ac:picMkLst>
            <pc:docMk/>
            <pc:sldMk cId="2122815124" sldId="306"/>
            <ac:picMk id="5" creationId="{49DF1A7D-D8B6-43EE-8753-31DB274CDE0F}"/>
          </ac:picMkLst>
        </pc:picChg>
      </pc:sldChg>
      <pc:sldChg chg="modSp add mod ord">
        <pc:chgData name="Ohad Azran" userId="0798ee1d-e8c3-41e6-a7f6-3c0e74c45c61" providerId="ADAL" clId="{066486F3-3BC1-49A1-AAA8-078E5892A49C}" dt="2021-11-27T20:38:28.123" v="4337"/>
        <pc:sldMkLst>
          <pc:docMk/>
          <pc:sldMk cId="2032720336" sldId="307"/>
        </pc:sldMkLst>
        <pc:spChg chg="mod">
          <ac:chgData name="Ohad Azran" userId="0798ee1d-e8c3-41e6-a7f6-3c0e74c45c61" providerId="ADAL" clId="{066486F3-3BC1-49A1-AAA8-078E5892A49C}" dt="2021-11-27T20:38:19.583" v="4335" actId="20577"/>
          <ac:spMkLst>
            <pc:docMk/>
            <pc:sldMk cId="2032720336" sldId="307"/>
            <ac:spMk id="18" creationId="{83217D85-8965-427E-874C-9473AFBE4EE2}"/>
          </ac:spMkLst>
        </pc:spChg>
        <pc:picChg chg="mod">
          <ac:chgData name="Ohad Azran" userId="0798ee1d-e8c3-41e6-a7f6-3c0e74c45c61" providerId="ADAL" clId="{066486F3-3BC1-49A1-AAA8-078E5892A49C}" dt="2021-11-27T20:37:31.328" v="4290" actId="1076"/>
          <ac:picMkLst>
            <pc:docMk/>
            <pc:sldMk cId="2032720336" sldId="307"/>
            <ac:picMk id="3" creationId="{AACD347F-31F3-4EAA-BE27-96DE1C4C7C62}"/>
          </ac:picMkLst>
        </pc:picChg>
        <pc:picChg chg="mod">
          <ac:chgData name="Ohad Azran" userId="0798ee1d-e8c3-41e6-a7f6-3c0e74c45c61" providerId="ADAL" clId="{066486F3-3BC1-49A1-AAA8-078E5892A49C}" dt="2021-11-27T20:37:32.889" v="4291" actId="1076"/>
          <ac:picMkLst>
            <pc:docMk/>
            <pc:sldMk cId="2032720336" sldId="307"/>
            <ac:picMk id="5" creationId="{49E8E73A-EDDC-4F62-B224-31D961CE5139}"/>
          </ac:picMkLst>
        </pc:picChg>
      </pc:sldChg>
      <pc:sldChg chg="new del">
        <pc:chgData name="Ohad Azran" userId="0798ee1d-e8c3-41e6-a7f6-3c0e74c45c61" providerId="ADAL" clId="{066486F3-3BC1-49A1-AAA8-078E5892A49C}" dt="2021-11-27T19:55:51.220" v="3905" actId="47"/>
        <pc:sldMkLst>
          <pc:docMk/>
          <pc:sldMk cId="2044733066" sldId="307"/>
        </pc:sldMkLst>
      </pc:sldChg>
      <pc:sldChg chg="addSp delSp modSp add mod modAnim">
        <pc:chgData name="Ohad Azran" userId="0798ee1d-e8c3-41e6-a7f6-3c0e74c45c61" providerId="ADAL" clId="{066486F3-3BC1-49A1-AAA8-078E5892A49C}" dt="2021-11-27T21:08:33.471" v="4666"/>
        <pc:sldMkLst>
          <pc:docMk/>
          <pc:sldMk cId="133311066" sldId="308"/>
        </pc:sldMkLst>
        <pc:spChg chg="add mod">
          <ac:chgData name="Ohad Azran" userId="0798ee1d-e8c3-41e6-a7f6-3c0e74c45c61" providerId="ADAL" clId="{066486F3-3BC1-49A1-AAA8-078E5892A49C}" dt="2021-11-27T20:46:45.379" v="4554" actId="207"/>
          <ac:spMkLst>
            <pc:docMk/>
            <pc:sldMk cId="133311066" sldId="308"/>
            <ac:spMk id="9" creationId="{AA52A7B5-09DE-4D66-87E7-2E4FBF3F7F0A}"/>
          </ac:spMkLst>
        </pc:spChg>
        <pc:spChg chg="add mod">
          <ac:chgData name="Ohad Azran" userId="0798ee1d-e8c3-41e6-a7f6-3c0e74c45c61" providerId="ADAL" clId="{066486F3-3BC1-49A1-AAA8-078E5892A49C}" dt="2021-11-27T21:06:59.205" v="4663" actId="1037"/>
          <ac:spMkLst>
            <pc:docMk/>
            <pc:sldMk cId="133311066" sldId="308"/>
            <ac:spMk id="10" creationId="{FCE4A482-1AC9-4081-B4FC-8B4830579D78}"/>
          </ac:spMkLst>
        </pc:spChg>
        <pc:spChg chg="add mod">
          <ac:chgData name="Ohad Azran" userId="0798ee1d-e8c3-41e6-a7f6-3c0e74c45c61" providerId="ADAL" clId="{066486F3-3BC1-49A1-AAA8-078E5892A49C}" dt="2021-11-27T20:58:24.164" v="4556" actId="108"/>
          <ac:spMkLst>
            <pc:docMk/>
            <pc:sldMk cId="133311066" sldId="308"/>
            <ac:spMk id="11" creationId="{EDC519C6-CC90-4503-A9FA-D5F370B6E7EE}"/>
          </ac:spMkLst>
        </pc:spChg>
        <pc:spChg chg="add mod">
          <ac:chgData name="Ohad Azran" userId="0798ee1d-e8c3-41e6-a7f6-3c0e74c45c61" providerId="ADAL" clId="{066486F3-3BC1-49A1-AAA8-078E5892A49C}" dt="2021-11-27T21:06:52.995" v="4655" actId="208"/>
          <ac:spMkLst>
            <pc:docMk/>
            <pc:sldMk cId="133311066" sldId="308"/>
            <ac:spMk id="13" creationId="{8007C8E2-1069-4CEE-9D62-33CE9A18FA3F}"/>
          </ac:spMkLst>
        </pc:spChg>
        <pc:spChg chg="mod">
          <ac:chgData name="Ohad Azran" userId="0798ee1d-e8c3-41e6-a7f6-3c0e74c45c61" providerId="ADAL" clId="{066486F3-3BC1-49A1-AAA8-078E5892A49C}" dt="2021-11-27T20:45:48.617" v="4511" actId="20577"/>
          <ac:spMkLst>
            <pc:docMk/>
            <pc:sldMk cId="133311066" sldId="308"/>
            <ac:spMk id="18" creationId="{83217D85-8965-427E-874C-9473AFBE4EE2}"/>
          </ac:spMkLst>
        </pc:spChg>
        <pc:picChg chg="add mod">
          <ac:chgData name="Ohad Azran" userId="0798ee1d-e8c3-41e6-a7f6-3c0e74c45c61" providerId="ADAL" clId="{066486F3-3BC1-49A1-AAA8-078E5892A49C}" dt="2021-11-27T20:42:55.689" v="4381" actId="1076"/>
          <ac:picMkLst>
            <pc:docMk/>
            <pc:sldMk cId="133311066" sldId="308"/>
            <ac:picMk id="4" creationId="{B28422F7-6775-4A67-B1E1-631EF7EBA4A3}"/>
          </ac:picMkLst>
        </pc:picChg>
        <pc:picChg chg="del">
          <ac:chgData name="Ohad Azran" userId="0798ee1d-e8c3-41e6-a7f6-3c0e74c45c61" providerId="ADAL" clId="{066486F3-3BC1-49A1-AAA8-078E5892A49C}" dt="2021-11-27T20:42:46.053" v="4376" actId="478"/>
          <ac:picMkLst>
            <pc:docMk/>
            <pc:sldMk cId="133311066" sldId="308"/>
            <ac:picMk id="5" creationId="{49E8E73A-EDDC-4F62-B224-31D961CE5139}"/>
          </ac:picMkLst>
        </pc:picChg>
        <pc:picChg chg="add del mod">
          <ac:chgData name="Ohad Azran" userId="0798ee1d-e8c3-41e6-a7f6-3c0e74c45c61" providerId="ADAL" clId="{066486F3-3BC1-49A1-AAA8-078E5892A49C}" dt="2021-11-27T20:46:48.221" v="4555" actId="478"/>
          <ac:picMkLst>
            <pc:docMk/>
            <pc:sldMk cId="133311066" sldId="308"/>
            <ac:picMk id="8" creationId="{5C52AC3B-8AF7-4948-8F31-1EEF12CC597A}"/>
          </ac:picMkLst>
        </pc:picChg>
      </pc:sldChg>
      <pc:sldChg chg="addSp modSp add mod modAnim">
        <pc:chgData name="Ohad Azran" userId="0798ee1d-e8c3-41e6-a7f6-3c0e74c45c61" providerId="ADAL" clId="{066486F3-3BC1-49A1-AAA8-078E5892A49C}" dt="2021-11-28T00:42:31.140" v="6427"/>
        <pc:sldMkLst>
          <pc:docMk/>
          <pc:sldMk cId="3783976983" sldId="309"/>
        </pc:sldMkLst>
        <pc:spChg chg="add mod">
          <ac:chgData name="Ohad Azran" userId="0798ee1d-e8c3-41e6-a7f6-3c0e74c45c61" providerId="ADAL" clId="{066486F3-3BC1-49A1-AAA8-078E5892A49C}" dt="2021-11-28T00:40:16.109" v="6395" actId="1035"/>
          <ac:spMkLst>
            <pc:docMk/>
            <pc:sldMk cId="3783976983" sldId="309"/>
            <ac:spMk id="2" creationId="{98A23C89-42BB-4993-9202-62E1B1C669F0}"/>
          </ac:spMkLst>
        </pc:spChg>
        <pc:spChg chg="mod">
          <ac:chgData name="Ohad Azran" userId="0798ee1d-e8c3-41e6-a7f6-3c0e74c45c61" providerId="ADAL" clId="{066486F3-3BC1-49A1-AAA8-078E5892A49C}" dt="2021-11-27T20:40:18.512" v="4369" actId="20577"/>
          <ac:spMkLst>
            <pc:docMk/>
            <pc:sldMk cId="3783976983" sldId="309"/>
            <ac:spMk id="6" creationId="{A8E32A66-A1F9-4DC3-80FB-76F0D8E35441}"/>
          </ac:spMkLst>
        </pc:spChg>
        <pc:spChg chg="add mod">
          <ac:chgData name="Ohad Azran" userId="0798ee1d-e8c3-41e6-a7f6-3c0e74c45c61" providerId="ADAL" clId="{066486F3-3BC1-49A1-AAA8-078E5892A49C}" dt="2021-11-28T00:40:16.109" v="6395" actId="1035"/>
          <ac:spMkLst>
            <pc:docMk/>
            <pc:sldMk cId="3783976983" sldId="309"/>
            <ac:spMk id="7" creationId="{364F1030-DAB6-414B-A5D0-E1762370CC58}"/>
          </ac:spMkLst>
        </pc:spChg>
        <pc:spChg chg="add mod">
          <ac:chgData name="Ohad Azran" userId="0798ee1d-e8c3-41e6-a7f6-3c0e74c45c61" providerId="ADAL" clId="{066486F3-3BC1-49A1-AAA8-078E5892A49C}" dt="2021-11-28T00:40:16.109" v="6395" actId="1035"/>
          <ac:spMkLst>
            <pc:docMk/>
            <pc:sldMk cId="3783976983" sldId="309"/>
            <ac:spMk id="8" creationId="{7F8BBCCC-8410-487F-B920-98CDE429DC65}"/>
          </ac:spMkLst>
        </pc:spChg>
        <pc:spChg chg="add mod">
          <ac:chgData name="Ohad Azran" userId="0798ee1d-e8c3-41e6-a7f6-3c0e74c45c61" providerId="ADAL" clId="{066486F3-3BC1-49A1-AAA8-078E5892A49C}" dt="2021-11-27T21:14:34.815" v="4749" actId="14100"/>
          <ac:spMkLst>
            <pc:docMk/>
            <pc:sldMk cId="3783976983" sldId="309"/>
            <ac:spMk id="10" creationId="{07ED4DC0-1382-45BF-B7EE-6111F1EDDDBE}"/>
          </ac:spMkLst>
        </pc:spChg>
        <pc:spChg chg="add mod">
          <ac:chgData name="Ohad Azran" userId="0798ee1d-e8c3-41e6-a7f6-3c0e74c45c61" providerId="ADAL" clId="{066486F3-3BC1-49A1-AAA8-078E5892A49C}" dt="2021-11-28T00:40:16.109" v="6395" actId="1035"/>
          <ac:spMkLst>
            <pc:docMk/>
            <pc:sldMk cId="3783976983" sldId="309"/>
            <ac:spMk id="11" creationId="{BC1FF812-E9C8-4BE0-84DE-F848D967ECBD}"/>
          </ac:spMkLst>
        </pc:spChg>
        <pc:spChg chg="add mod">
          <ac:chgData name="Ohad Azran" userId="0798ee1d-e8c3-41e6-a7f6-3c0e74c45c61" providerId="ADAL" clId="{066486F3-3BC1-49A1-AAA8-078E5892A49C}" dt="2021-11-27T21:15:03.642" v="4755" actId="208"/>
          <ac:spMkLst>
            <pc:docMk/>
            <pc:sldMk cId="3783976983" sldId="309"/>
            <ac:spMk id="13" creationId="{DD595B0E-4574-45D8-9E40-BA7F41DD0980}"/>
          </ac:spMkLst>
        </pc:spChg>
        <pc:spChg chg="add mod">
          <ac:chgData name="Ohad Azran" userId="0798ee1d-e8c3-41e6-a7f6-3c0e74c45c61" providerId="ADAL" clId="{066486F3-3BC1-49A1-AAA8-078E5892A49C}" dt="2021-11-27T21:16:44.087" v="4770" actId="208"/>
          <ac:spMkLst>
            <pc:docMk/>
            <pc:sldMk cId="3783976983" sldId="309"/>
            <ac:spMk id="14" creationId="{A6E10D9C-D826-4CF4-B251-61048FD836A9}"/>
          </ac:spMkLst>
        </pc:spChg>
        <pc:spChg chg="add mod">
          <ac:chgData name="Ohad Azran" userId="0798ee1d-e8c3-41e6-a7f6-3c0e74c45c61" providerId="ADAL" clId="{066486F3-3BC1-49A1-AAA8-078E5892A49C}" dt="2021-11-27T21:17:20.119" v="4776" actId="208"/>
          <ac:spMkLst>
            <pc:docMk/>
            <pc:sldMk cId="3783976983" sldId="309"/>
            <ac:spMk id="15" creationId="{FE3F39BD-E8AD-43A5-A337-B298DA4EC40F}"/>
          </ac:spMkLst>
        </pc:spChg>
        <pc:spChg chg="add mod">
          <ac:chgData name="Ohad Azran" userId="0798ee1d-e8c3-41e6-a7f6-3c0e74c45c61" providerId="ADAL" clId="{066486F3-3BC1-49A1-AAA8-078E5892A49C}" dt="2021-11-28T00:42:14.004" v="6425" actId="207"/>
          <ac:spMkLst>
            <pc:docMk/>
            <pc:sldMk cId="3783976983" sldId="309"/>
            <ac:spMk id="17" creationId="{6D384D6E-BCE0-4348-A4F3-81D153001522}"/>
          </ac:spMkLst>
        </pc:spChg>
        <pc:spChg chg="mod">
          <ac:chgData name="Ohad Azran" userId="0798ee1d-e8c3-41e6-a7f6-3c0e74c45c61" providerId="ADAL" clId="{066486F3-3BC1-49A1-AAA8-078E5892A49C}" dt="2021-11-27T21:18:28.580" v="4781" actId="14100"/>
          <ac:spMkLst>
            <pc:docMk/>
            <pc:sldMk cId="3783976983" sldId="309"/>
            <ac:spMk id="18" creationId="{83217D85-8965-427E-874C-9473AFBE4EE2}"/>
          </ac:spMkLst>
        </pc:spChg>
        <pc:picChg chg="add mod">
          <ac:chgData name="Ohad Azran" userId="0798ee1d-e8c3-41e6-a7f6-3c0e74c45c61" providerId="ADAL" clId="{066486F3-3BC1-49A1-AAA8-078E5892A49C}" dt="2021-11-27T21:11:04.541" v="4699" actId="1076"/>
          <ac:picMkLst>
            <pc:docMk/>
            <pc:sldMk cId="3783976983" sldId="309"/>
            <ac:picMk id="9" creationId="{971E07DE-CA27-4482-90B8-EA8CD3382E47}"/>
          </ac:picMkLst>
        </pc:picChg>
      </pc:sldChg>
      <pc:sldChg chg="addSp delSp modSp add mod modTransition delAnim modAnim">
        <pc:chgData name="Ohad Azran" userId="0798ee1d-e8c3-41e6-a7f6-3c0e74c45c61" providerId="ADAL" clId="{066486F3-3BC1-49A1-AAA8-078E5892A49C}" dt="2021-11-28T00:06:11.256" v="6156" actId="122"/>
        <pc:sldMkLst>
          <pc:docMk/>
          <pc:sldMk cId="1782529967" sldId="310"/>
        </pc:sldMkLst>
        <pc:spChg chg="add mod">
          <ac:chgData name="Ohad Azran" userId="0798ee1d-e8c3-41e6-a7f6-3c0e74c45c61" providerId="ADAL" clId="{066486F3-3BC1-49A1-AAA8-078E5892A49C}" dt="2021-11-27T22:23:33.586" v="5220" actId="164"/>
          <ac:spMkLst>
            <pc:docMk/>
            <pc:sldMk cId="1782529967" sldId="310"/>
            <ac:spMk id="2" creationId="{EFAF23CE-886C-4AF2-8D7B-38DED8224297}"/>
          </ac:spMkLst>
        </pc:spChg>
        <pc:spChg chg="add mod">
          <ac:chgData name="Ohad Azran" userId="0798ee1d-e8c3-41e6-a7f6-3c0e74c45c61" providerId="ADAL" clId="{066486F3-3BC1-49A1-AAA8-078E5892A49C}" dt="2021-11-27T22:23:33.586" v="5220" actId="164"/>
          <ac:spMkLst>
            <pc:docMk/>
            <pc:sldMk cId="1782529967" sldId="310"/>
            <ac:spMk id="3" creationId="{20828AB0-859A-40F0-AB4B-96FA2BCCD82B}"/>
          </ac:spMkLst>
        </pc:spChg>
        <pc:spChg chg="add mod">
          <ac:chgData name="Ohad Azran" userId="0798ee1d-e8c3-41e6-a7f6-3c0e74c45c61" providerId="ADAL" clId="{066486F3-3BC1-49A1-AAA8-078E5892A49C}" dt="2021-11-27T22:22:48.338" v="5212" actId="1076"/>
          <ac:spMkLst>
            <pc:docMk/>
            <pc:sldMk cId="1782529967" sldId="310"/>
            <ac:spMk id="4" creationId="{739B8D41-4DD5-4998-A50E-2D9559B30F8B}"/>
          </ac:spMkLst>
        </pc:spChg>
        <pc:spChg chg="add mod">
          <ac:chgData name="Ohad Azran" userId="0798ee1d-e8c3-41e6-a7f6-3c0e74c45c61" providerId="ADAL" clId="{066486F3-3BC1-49A1-AAA8-078E5892A49C}" dt="2021-11-27T22:19:56.403" v="5119" actId="14100"/>
          <ac:spMkLst>
            <pc:docMk/>
            <pc:sldMk cId="1782529967" sldId="310"/>
            <ac:spMk id="5" creationId="{09A611BC-9222-46EF-BBA1-24091A9DA9C1}"/>
          </ac:spMkLst>
        </pc:spChg>
        <pc:spChg chg="add mod">
          <ac:chgData name="Ohad Azran" userId="0798ee1d-e8c3-41e6-a7f6-3c0e74c45c61" providerId="ADAL" clId="{066486F3-3BC1-49A1-AAA8-078E5892A49C}" dt="2021-11-27T22:22:52.004" v="5213" actId="1076"/>
          <ac:spMkLst>
            <pc:docMk/>
            <pc:sldMk cId="1782529967" sldId="310"/>
            <ac:spMk id="7" creationId="{354DD295-28B6-4FBB-9338-2D8922F52EF4}"/>
          </ac:spMkLst>
        </pc:spChg>
        <pc:spChg chg="add mod">
          <ac:chgData name="Ohad Azran" userId="0798ee1d-e8c3-41e6-a7f6-3c0e74c45c61" providerId="ADAL" clId="{066486F3-3BC1-49A1-AAA8-078E5892A49C}" dt="2021-11-27T22:22:48.338" v="5212" actId="1076"/>
          <ac:spMkLst>
            <pc:docMk/>
            <pc:sldMk cId="1782529967" sldId="310"/>
            <ac:spMk id="12" creationId="{3E3CFDC0-8804-4FD3-A6CF-C6E2FF9FC1BA}"/>
          </ac:spMkLst>
        </pc:spChg>
        <pc:spChg chg="add mod">
          <ac:chgData name="Ohad Azran" userId="0798ee1d-e8c3-41e6-a7f6-3c0e74c45c61" providerId="ADAL" clId="{066486F3-3BC1-49A1-AAA8-078E5892A49C}" dt="2021-11-27T22:22:48.338" v="5212" actId="1076"/>
          <ac:spMkLst>
            <pc:docMk/>
            <pc:sldMk cId="1782529967" sldId="310"/>
            <ac:spMk id="13" creationId="{5CEFC42C-9718-415A-A024-16713F434EE8}"/>
          </ac:spMkLst>
        </pc:spChg>
        <pc:spChg chg="add mod">
          <ac:chgData name="Ohad Azran" userId="0798ee1d-e8c3-41e6-a7f6-3c0e74c45c61" providerId="ADAL" clId="{066486F3-3BC1-49A1-AAA8-078E5892A49C}" dt="2021-11-27T22:20:19.195" v="5136" actId="20577"/>
          <ac:spMkLst>
            <pc:docMk/>
            <pc:sldMk cId="1782529967" sldId="310"/>
            <ac:spMk id="14" creationId="{4EC043F6-4DF5-4851-8850-8B8EFDF6A188}"/>
          </ac:spMkLst>
        </pc:spChg>
        <pc:spChg chg="add mod">
          <ac:chgData name="Ohad Azran" userId="0798ee1d-e8c3-41e6-a7f6-3c0e74c45c61" providerId="ADAL" clId="{066486F3-3BC1-49A1-AAA8-078E5892A49C}" dt="2021-11-27T22:22:18.772" v="5204" actId="1076"/>
          <ac:spMkLst>
            <pc:docMk/>
            <pc:sldMk cId="1782529967" sldId="310"/>
            <ac:spMk id="15" creationId="{4334E4A6-9312-472D-80D2-DF415B9AE5EA}"/>
          </ac:spMkLst>
        </pc:spChg>
        <pc:spChg chg="add mod">
          <ac:chgData name="Ohad Azran" userId="0798ee1d-e8c3-41e6-a7f6-3c0e74c45c61" providerId="ADAL" clId="{066486F3-3BC1-49A1-AAA8-078E5892A49C}" dt="2021-11-27T22:22:27.862" v="5208" actId="1076"/>
          <ac:spMkLst>
            <pc:docMk/>
            <pc:sldMk cId="1782529967" sldId="310"/>
            <ac:spMk id="16" creationId="{C0BE43D4-90C8-4681-9253-E898F40569F0}"/>
          </ac:spMkLst>
        </pc:spChg>
        <pc:spChg chg="add mod">
          <ac:chgData name="Ohad Azran" userId="0798ee1d-e8c3-41e6-a7f6-3c0e74c45c61" providerId="ADAL" clId="{066486F3-3BC1-49A1-AAA8-078E5892A49C}" dt="2021-11-27T22:23:07.024" v="5217" actId="688"/>
          <ac:spMkLst>
            <pc:docMk/>
            <pc:sldMk cId="1782529967" sldId="310"/>
            <ac:spMk id="17" creationId="{64538142-6E92-446A-AC31-9939062B54F7}"/>
          </ac:spMkLst>
        </pc:spChg>
        <pc:spChg chg="add mod">
          <ac:chgData name="Ohad Azran" userId="0798ee1d-e8c3-41e6-a7f6-3c0e74c45c61" providerId="ADAL" clId="{066486F3-3BC1-49A1-AAA8-078E5892A49C}" dt="2021-11-28T00:06:11.256" v="6156" actId="122"/>
          <ac:spMkLst>
            <pc:docMk/>
            <pc:sldMk cId="1782529967" sldId="310"/>
            <ac:spMk id="18" creationId="{A1AD71FF-C93D-4898-B171-D3C198A0C6BF}"/>
          </ac:spMkLst>
        </pc:spChg>
        <pc:spChg chg="add mod">
          <ac:chgData name="Ohad Azran" userId="0798ee1d-e8c3-41e6-a7f6-3c0e74c45c61" providerId="ADAL" clId="{066486F3-3BC1-49A1-AAA8-078E5892A49C}" dt="2021-11-27T22:25:07.298" v="5247" actId="688"/>
          <ac:spMkLst>
            <pc:docMk/>
            <pc:sldMk cId="1782529967" sldId="310"/>
            <ac:spMk id="20" creationId="{0F5018D5-0778-418E-89F4-0CC32BB0E5FE}"/>
          </ac:spMkLst>
        </pc:spChg>
        <pc:spChg chg="add mod">
          <ac:chgData name="Ohad Azran" userId="0798ee1d-e8c3-41e6-a7f6-3c0e74c45c61" providerId="ADAL" clId="{066486F3-3BC1-49A1-AAA8-078E5892A49C}" dt="2021-11-27T22:25:11.754" v="5249" actId="1076"/>
          <ac:spMkLst>
            <pc:docMk/>
            <pc:sldMk cId="1782529967" sldId="310"/>
            <ac:spMk id="21" creationId="{DA3149FF-7843-43E6-9191-741AAF5A0649}"/>
          </ac:spMkLst>
        </pc:spChg>
        <pc:spChg chg="add mod">
          <ac:chgData name="Ohad Azran" userId="0798ee1d-e8c3-41e6-a7f6-3c0e74c45c61" providerId="ADAL" clId="{066486F3-3BC1-49A1-AAA8-078E5892A49C}" dt="2021-11-27T22:25:18.865" v="5251" actId="1076"/>
          <ac:spMkLst>
            <pc:docMk/>
            <pc:sldMk cId="1782529967" sldId="310"/>
            <ac:spMk id="22" creationId="{85FFE9CF-C5A8-4AFC-AA8D-F0C9C38ACDC2}"/>
          </ac:spMkLst>
        </pc:spChg>
        <pc:spChg chg="add del mod">
          <ac:chgData name="Ohad Azran" userId="0798ee1d-e8c3-41e6-a7f6-3c0e74c45c61" providerId="ADAL" clId="{066486F3-3BC1-49A1-AAA8-078E5892A49C}" dt="2021-11-28T00:04:25.891" v="6132" actId="478"/>
          <ac:spMkLst>
            <pc:docMk/>
            <pc:sldMk cId="1782529967" sldId="310"/>
            <ac:spMk id="23" creationId="{65C2BB42-D6D7-4BE6-B259-B2B5281207B2}"/>
          </ac:spMkLst>
        </pc:spChg>
        <pc:spChg chg="mod">
          <ac:chgData name="Ohad Azran" userId="0798ee1d-e8c3-41e6-a7f6-3c0e74c45c61" providerId="ADAL" clId="{066486F3-3BC1-49A1-AAA8-078E5892A49C}" dt="2021-11-27T21:31:32.846" v="4953" actId="20577"/>
          <ac:spMkLst>
            <pc:docMk/>
            <pc:sldMk cId="1782529967" sldId="310"/>
            <ac:spMk id="196" creationId="{961E48E0-4A6F-4788-8372-AD46235114B7}"/>
          </ac:spMkLst>
        </pc:spChg>
        <pc:grpChg chg="add mod">
          <ac:chgData name="Ohad Azran" userId="0798ee1d-e8c3-41e6-a7f6-3c0e74c45c61" providerId="ADAL" clId="{066486F3-3BC1-49A1-AAA8-078E5892A49C}" dt="2021-11-27T22:23:33.586" v="5220" actId="164"/>
          <ac:grpSpMkLst>
            <pc:docMk/>
            <pc:sldMk cId="1782529967" sldId="310"/>
            <ac:grpSpMk id="8" creationId="{EE25D631-0D86-4FCC-9840-D9D5881FB65D}"/>
          </ac:grpSpMkLst>
        </pc:grpChg>
        <pc:grpChg chg="add mod">
          <ac:chgData name="Ohad Azran" userId="0798ee1d-e8c3-41e6-a7f6-3c0e74c45c61" providerId="ADAL" clId="{066486F3-3BC1-49A1-AAA8-078E5892A49C}" dt="2021-11-28T00:05:48.211" v="6136" actId="20577"/>
          <ac:grpSpMkLst>
            <pc:docMk/>
            <pc:sldMk cId="1782529967" sldId="310"/>
            <ac:grpSpMk id="9" creationId="{354FB206-E18C-4381-BACE-83B8F73FD242}"/>
          </ac:grpSpMkLst>
        </pc:grpChg>
        <pc:picChg chg="add mod">
          <ac:chgData name="Ohad Azran" userId="0798ee1d-e8c3-41e6-a7f6-3c0e74c45c61" providerId="ADAL" clId="{066486F3-3BC1-49A1-AAA8-078E5892A49C}" dt="2021-11-27T22:22:52.004" v="5213" actId="1076"/>
          <ac:picMkLst>
            <pc:docMk/>
            <pc:sldMk cId="1782529967" sldId="310"/>
            <ac:picMk id="6" creationId="{91135416-C6A8-419E-B2D0-05EC366400EB}"/>
          </ac:picMkLst>
        </pc:picChg>
        <pc:picChg chg="del">
          <ac:chgData name="Ohad Azran" userId="0798ee1d-e8c3-41e6-a7f6-3c0e74c45c61" providerId="ADAL" clId="{066486F3-3BC1-49A1-AAA8-078E5892A49C}" dt="2021-11-27T21:32:03.157" v="4954" actId="478"/>
          <ac:picMkLst>
            <pc:docMk/>
            <pc:sldMk cId="1782529967" sldId="310"/>
            <ac:picMk id="10" creationId="{8C08A84A-CAFC-4BB1-9C27-09533FC5F246}"/>
          </ac:picMkLst>
        </pc:picChg>
        <pc:picChg chg="add mod">
          <ac:chgData name="Ohad Azran" userId="0798ee1d-e8c3-41e6-a7f6-3c0e74c45c61" providerId="ADAL" clId="{066486F3-3BC1-49A1-AAA8-078E5892A49C}" dt="2021-11-28T00:05:48.211" v="6136" actId="20577"/>
          <ac:picMkLst>
            <pc:docMk/>
            <pc:sldMk cId="1782529967" sldId="310"/>
            <ac:picMk id="11" creationId="{60C286D8-093C-4F4A-9EB4-9D7FAE932B4D}"/>
          </ac:picMkLst>
        </pc:picChg>
      </pc:sldChg>
      <pc:sldChg chg="addSp delSp modSp add mod">
        <pc:chgData name="Ohad Azran" userId="0798ee1d-e8c3-41e6-a7f6-3c0e74c45c61" providerId="ADAL" clId="{066486F3-3BC1-49A1-AAA8-078E5892A49C}" dt="2021-11-27T23:57:05.177" v="6110" actId="478"/>
        <pc:sldMkLst>
          <pc:docMk/>
          <pc:sldMk cId="983039610" sldId="311"/>
        </pc:sldMkLst>
        <pc:spChg chg="add del mod">
          <ac:chgData name="Ohad Azran" userId="0798ee1d-e8c3-41e6-a7f6-3c0e74c45c61" providerId="ADAL" clId="{066486F3-3BC1-49A1-AAA8-078E5892A49C}" dt="2021-11-27T22:49:32.622" v="5341" actId="478"/>
          <ac:spMkLst>
            <pc:docMk/>
            <pc:sldMk cId="983039610" sldId="311"/>
            <ac:spMk id="20" creationId="{0F52B0BA-5F9E-48A8-B28F-42D4B28CF66A}"/>
          </ac:spMkLst>
        </pc:spChg>
        <pc:spChg chg="mod">
          <ac:chgData name="Ohad Azran" userId="0798ee1d-e8c3-41e6-a7f6-3c0e74c45c61" providerId="ADAL" clId="{066486F3-3BC1-49A1-AAA8-078E5892A49C}" dt="2021-11-27T22:48:33.984" v="5331"/>
          <ac:spMkLst>
            <pc:docMk/>
            <pc:sldMk cId="983039610" sldId="311"/>
            <ac:spMk id="33" creationId="{7A2B2563-8828-4DBE-AD08-403E0860A39B}"/>
          </ac:spMkLst>
        </pc:spChg>
        <pc:spChg chg="mod">
          <ac:chgData name="Ohad Azran" userId="0798ee1d-e8c3-41e6-a7f6-3c0e74c45c61" providerId="ADAL" clId="{066486F3-3BC1-49A1-AAA8-078E5892A49C}" dt="2021-11-27T22:48:37.233" v="5333"/>
          <ac:spMkLst>
            <pc:docMk/>
            <pc:sldMk cId="983039610" sldId="311"/>
            <ac:spMk id="45" creationId="{B9D05DBE-2CCD-4B65-AA6F-64F624E6625E}"/>
          </ac:spMkLst>
        </pc:spChg>
        <pc:grpChg chg="del mod">
          <ac:chgData name="Ohad Azran" userId="0798ee1d-e8c3-41e6-a7f6-3c0e74c45c61" providerId="ADAL" clId="{066486F3-3BC1-49A1-AAA8-078E5892A49C}" dt="2021-11-27T22:45:34.067" v="5303"/>
          <ac:grpSpMkLst>
            <pc:docMk/>
            <pc:sldMk cId="983039610" sldId="311"/>
            <ac:grpSpMk id="13" creationId="{091847C8-1969-487C-BED5-FA615D5DF71F}"/>
          </ac:grpSpMkLst>
        </pc:grpChg>
        <pc:grpChg chg="del mod">
          <ac:chgData name="Ohad Azran" userId="0798ee1d-e8c3-41e6-a7f6-3c0e74c45c61" providerId="ADAL" clId="{066486F3-3BC1-49A1-AAA8-078E5892A49C}" dt="2021-11-27T22:46:37.135" v="5307"/>
          <ac:grpSpMkLst>
            <pc:docMk/>
            <pc:sldMk cId="983039610" sldId="311"/>
            <ac:grpSpMk id="15" creationId="{14C9FA34-1066-4646-907D-D9FD30924102}"/>
          </ac:grpSpMkLst>
        </pc:grpChg>
        <pc:grpChg chg="mod">
          <ac:chgData name="Ohad Azran" userId="0798ee1d-e8c3-41e6-a7f6-3c0e74c45c61" providerId="ADAL" clId="{066486F3-3BC1-49A1-AAA8-078E5892A49C}" dt="2021-11-27T22:48:11.926" v="5325" actId="164"/>
          <ac:grpSpMkLst>
            <pc:docMk/>
            <pc:sldMk cId="983039610" sldId="311"/>
            <ac:grpSpMk id="19" creationId="{C092B95C-FCD2-4B45-9877-43840DD67C6A}"/>
          </ac:grpSpMkLst>
        </pc:grpChg>
        <pc:grpChg chg="add mod">
          <ac:chgData name="Ohad Azran" userId="0798ee1d-e8c3-41e6-a7f6-3c0e74c45c61" providerId="ADAL" clId="{066486F3-3BC1-49A1-AAA8-078E5892A49C}" dt="2021-11-27T22:48:03.990" v="5324" actId="164"/>
          <ac:grpSpMkLst>
            <pc:docMk/>
            <pc:sldMk cId="983039610" sldId="311"/>
            <ac:grpSpMk id="21" creationId="{46E62566-85CC-43E0-92B9-CB239060FAE7}"/>
          </ac:grpSpMkLst>
        </pc:grpChg>
        <pc:grpChg chg="add del mod">
          <ac:chgData name="Ohad Azran" userId="0798ee1d-e8c3-41e6-a7f6-3c0e74c45c61" providerId="ADAL" clId="{066486F3-3BC1-49A1-AAA8-078E5892A49C}" dt="2021-11-27T22:51:39.989" v="5362" actId="1076"/>
          <ac:grpSpMkLst>
            <pc:docMk/>
            <pc:sldMk cId="983039610" sldId="311"/>
            <ac:grpSpMk id="22" creationId="{8A188F68-BFEA-4CEE-AE25-955404A27433}"/>
          </ac:grpSpMkLst>
        </pc:grpChg>
        <pc:grpChg chg="add del mod">
          <ac:chgData name="Ohad Azran" userId="0798ee1d-e8c3-41e6-a7f6-3c0e74c45c61" providerId="ADAL" clId="{066486F3-3BC1-49A1-AAA8-078E5892A49C}" dt="2021-11-27T22:49:42.768" v="5343" actId="478"/>
          <ac:grpSpMkLst>
            <pc:docMk/>
            <pc:sldMk cId="983039610" sldId="311"/>
            <ac:grpSpMk id="27" creationId="{3666A9BC-234C-4FF9-AC20-0AEFA2E22B76}"/>
          </ac:grpSpMkLst>
        </pc:grpChg>
        <pc:grpChg chg="mod">
          <ac:chgData name="Ohad Azran" userId="0798ee1d-e8c3-41e6-a7f6-3c0e74c45c61" providerId="ADAL" clId="{066486F3-3BC1-49A1-AAA8-078E5892A49C}" dt="2021-11-27T22:48:33.984" v="5331"/>
          <ac:grpSpMkLst>
            <pc:docMk/>
            <pc:sldMk cId="983039610" sldId="311"/>
            <ac:grpSpMk id="32" creationId="{5818AF6E-84C8-45EA-BFA3-D4ED17446844}"/>
          </ac:grpSpMkLst>
        </pc:grpChg>
        <pc:grpChg chg="add del mod">
          <ac:chgData name="Ohad Azran" userId="0798ee1d-e8c3-41e6-a7f6-3c0e74c45c61" providerId="ADAL" clId="{066486F3-3BC1-49A1-AAA8-078E5892A49C}" dt="2021-11-27T22:49:43.643" v="5344" actId="478"/>
          <ac:grpSpMkLst>
            <pc:docMk/>
            <pc:sldMk cId="983039610" sldId="311"/>
            <ac:grpSpMk id="39" creationId="{70E4C9DE-AF9A-4A93-8C0B-9FD89B133FEC}"/>
          </ac:grpSpMkLst>
        </pc:grpChg>
        <pc:grpChg chg="mod">
          <ac:chgData name="Ohad Azran" userId="0798ee1d-e8c3-41e6-a7f6-3c0e74c45c61" providerId="ADAL" clId="{066486F3-3BC1-49A1-AAA8-078E5892A49C}" dt="2021-11-27T22:48:37.233" v="5333"/>
          <ac:grpSpMkLst>
            <pc:docMk/>
            <pc:sldMk cId="983039610" sldId="311"/>
            <ac:grpSpMk id="44" creationId="{143768FC-1066-4E78-944B-9D4719663366}"/>
          </ac:grpSpMkLst>
        </pc:grpChg>
        <pc:picChg chg="add mod modCrop">
          <ac:chgData name="Ohad Azran" userId="0798ee1d-e8c3-41e6-a7f6-3c0e74c45c61" providerId="ADAL" clId="{066486F3-3BC1-49A1-AAA8-078E5892A49C}" dt="2021-11-27T22:44:29.708" v="5289" actId="14100"/>
          <ac:picMkLst>
            <pc:docMk/>
            <pc:sldMk cId="983039610" sldId="311"/>
            <ac:picMk id="3" creationId="{B91AB713-25AE-48BB-93B0-87BF585D4FA5}"/>
          </ac:picMkLst>
        </pc:picChg>
        <pc:picChg chg="add del mod">
          <ac:chgData name="Ohad Azran" userId="0798ee1d-e8c3-41e6-a7f6-3c0e74c45c61" providerId="ADAL" clId="{066486F3-3BC1-49A1-AAA8-078E5892A49C}" dt="2021-11-27T22:44:42.122" v="5293" actId="478"/>
          <ac:picMkLst>
            <pc:docMk/>
            <pc:sldMk cId="983039610" sldId="311"/>
            <ac:picMk id="6" creationId="{FD2D4778-C43F-40D8-836F-1165B251CCAB}"/>
          </ac:picMkLst>
        </pc:picChg>
        <pc:picChg chg="add mod modCrop">
          <ac:chgData name="Ohad Azran" userId="0798ee1d-e8c3-41e6-a7f6-3c0e74c45c61" providerId="ADAL" clId="{066486F3-3BC1-49A1-AAA8-078E5892A49C}" dt="2021-11-27T22:49:05.176" v="5335" actId="732"/>
          <ac:picMkLst>
            <pc:docMk/>
            <pc:sldMk cId="983039610" sldId="311"/>
            <ac:picMk id="8" creationId="{7F8ED9DF-A584-492E-BE5B-9BA6F4D0537D}"/>
          </ac:picMkLst>
        </pc:picChg>
        <pc:picChg chg="add del mod">
          <ac:chgData name="Ohad Azran" userId="0798ee1d-e8c3-41e6-a7f6-3c0e74c45c61" providerId="ADAL" clId="{066486F3-3BC1-49A1-AAA8-078E5892A49C}" dt="2021-11-27T22:48:31.420" v="5330" actId="478"/>
          <ac:picMkLst>
            <pc:docMk/>
            <pc:sldMk cId="983039610" sldId="311"/>
            <ac:picMk id="24" creationId="{8CC05AD3-A1B8-4A19-A36C-AF0920439A54}"/>
          </ac:picMkLst>
        </pc:picChg>
        <pc:picChg chg="mod">
          <ac:chgData name="Ohad Azran" userId="0798ee1d-e8c3-41e6-a7f6-3c0e74c45c61" providerId="ADAL" clId="{066486F3-3BC1-49A1-AAA8-078E5892A49C}" dt="2021-11-27T22:48:33.984" v="5331"/>
          <ac:picMkLst>
            <pc:docMk/>
            <pc:sldMk cId="983039610" sldId="311"/>
            <ac:picMk id="28" creationId="{CD62AC87-9B9C-40B9-8ED6-F1804AA58BEB}"/>
          </ac:picMkLst>
        </pc:picChg>
        <pc:picChg chg="mod">
          <ac:chgData name="Ohad Azran" userId="0798ee1d-e8c3-41e6-a7f6-3c0e74c45c61" providerId="ADAL" clId="{066486F3-3BC1-49A1-AAA8-078E5892A49C}" dt="2021-11-27T22:48:37.233" v="5333"/>
          <ac:picMkLst>
            <pc:docMk/>
            <pc:sldMk cId="983039610" sldId="311"/>
            <ac:picMk id="40" creationId="{CD960A18-FB76-40A8-A4AC-CB8D2781886B}"/>
          </ac:picMkLst>
        </pc:picChg>
        <pc:picChg chg="del">
          <ac:chgData name="Ohad Azran" userId="0798ee1d-e8c3-41e6-a7f6-3c0e74c45c61" providerId="ADAL" clId="{066486F3-3BC1-49A1-AAA8-078E5892A49C}" dt="2021-11-27T22:43:45.127" v="5282" actId="478"/>
          <ac:picMkLst>
            <pc:docMk/>
            <pc:sldMk cId="983039610" sldId="311"/>
            <ac:picMk id="47" creationId="{850C505B-80E8-4F21-8718-54C63F3DFE90}"/>
          </ac:picMkLst>
        </pc:picChg>
        <pc:picChg chg="del">
          <ac:chgData name="Ohad Azran" userId="0798ee1d-e8c3-41e6-a7f6-3c0e74c45c61" providerId="ADAL" clId="{066486F3-3BC1-49A1-AAA8-078E5892A49C}" dt="2021-11-27T22:43:44.637" v="5281" actId="478"/>
          <ac:picMkLst>
            <pc:docMk/>
            <pc:sldMk cId="983039610" sldId="311"/>
            <ac:picMk id="49" creationId="{6F3F37DC-A383-4DDE-8E1E-BF86BE31A577}"/>
          </ac:picMkLst>
        </pc:picChg>
        <pc:inkChg chg="add mod">
          <ac:chgData name="Ohad Azran" userId="0798ee1d-e8c3-41e6-a7f6-3c0e74c45c61" providerId="ADAL" clId="{066486F3-3BC1-49A1-AAA8-078E5892A49C}" dt="2021-11-27T22:48:11.926" v="5325" actId="164"/>
          <ac:inkMkLst>
            <pc:docMk/>
            <pc:sldMk cId="983039610" sldId="311"/>
            <ac:inkMk id="9" creationId="{973D5803-433B-41F3-BD29-8B8BC489BC32}"/>
          </ac:inkMkLst>
        </pc:inkChg>
        <pc:inkChg chg="add mod">
          <ac:chgData name="Ohad Azran" userId="0798ee1d-e8c3-41e6-a7f6-3c0e74c45c61" providerId="ADAL" clId="{066486F3-3BC1-49A1-AAA8-078E5892A49C}" dt="2021-11-27T22:48:11.926" v="5325" actId="164"/>
          <ac:inkMkLst>
            <pc:docMk/>
            <pc:sldMk cId="983039610" sldId="311"/>
            <ac:inkMk id="10" creationId="{6824FA1B-03C5-492C-8405-13BF0B00E065}"/>
          </ac:inkMkLst>
        </pc:inkChg>
        <pc:inkChg chg="add mod">
          <ac:chgData name="Ohad Azran" userId="0798ee1d-e8c3-41e6-a7f6-3c0e74c45c61" providerId="ADAL" clId="{066486F3-3BC1-49A1-AAA8-078E5892A49C}" dt="2021-11-27T22:48:03.990" v="5324" actId="164"/>
          <ac:inkMkLst>
            <pc:docMk/>
            <pc:sldMk cId="983039610" sldId="311"/>
            <ac:inkMk id="11" creationId="{89BEAFF0-96DD-46CF-BEFD-47AA39229CCA}"/>
          </ac:inkMkLst>
        </pc:inkChg>
        <pc:inkChg chg="add mod">
          <ac:chgData name="Ohad Azran" userId="0798ee1d-e8c3-41e6-a7f6-3c0e74c45c61" providerId="ADAL" clId="{066486F3-3BC1-49A1-AAA8-078E5892A49C}" dt="2021-11-27T22:48:03.990" v="5324" actId="164"/>
          <ac:inkMkLst>
            <pc:docMk/>
            <pc:sldMk cId="983039610" sldId="311"/>
            <ac:inkMk id="12" creationId="{7F391DEC-7CAE-496E-B936-47E79791D460}"/>
          </ac:inkMkLst>
        </pc:inkChg>
        <pc:inkChg chg="add mod">
          <ac:chgData name="Ohad Azran" userId="0798ee1d-e8c3-41e6-a7f6-3c0e74c45c61" providerId="ADAL" clId="{066486F3-3BC1-49A1-AAA8-078E5892A49C}" dt="2021-11-27T22:48:03.990" v="5324" actId="164"/>
          <ac:inkMkLst>
            <pc:docMk/>
            <pc:sldMk cId="983039610" sldId="311"/>
            <ac:inkMk id="14" creationId="{770726C3-B7A7-4E98-8666-EF0ACF2BAE5B}"/>
          </ac:inkMkLst>
        </pc:inkChg>
        <pc:inkChg chg="add del mod">
          <ac:chgData name="Ohad Azran" userId="0798ee1d-e8c3-41e6-a7f6-3c0e74c45c61" providerId="ADAL" clId="{066486F3-3BC1-49A1-AAA8-078E5892A49C}" dt="2021-11-27T23:57:05.177" v="6110" actId="478"/>
          <ac:inkMkLst>
            <pc:docMk/>
            <pc:sldMk cId="983039610" sldId="311"/>
            <ac:inkMk id="16" creationId="{54F30EE0-ADE9-452A-8605-4E356F0BC17D}"/>
          </ac:inkMkLst>
        </pc:inkChg>
        <pc:inkChg chg="add del mod">
          <ac:chgData name="Ohad Azran" userId="0798ee1d-e8c3-41e6-a7f6-3c0e74c45c61" providerId="ADAL" clId="{066486F3-3BC1-49A1-AAA8-078E5892A49C}" dt="2021-11-27T23:57:03.099" v="6109" actId="478"/>
          <ac:inkMkLst>
            <pc:docMk/>
            <pc:sldMk cId="983039610" sldId="311"/>
            <ac:inkMk id="17" creationId="{16E52638-D82B-47A9-A779-FC6CB40A6C8C}"/>
          </ac:inkMkLst>
        </pc:inkChg>
        <pc:inkChg chg="add del mod">
          <ac:chgData name="Ohad Azran" userId="0798ee1d-e8c3-41e6-a7f6-3c0e74c45c61" providerId="ADAL" clId="{066486F3-3BC1-49A1-AAA8-078E5892A49C}" dt="2021-11-27T22:49:11.994" v="5336" actId="478"/>
          <ac:inkMkLst>
            <pc:docMk/>
            <pc:sldMk cId="983039610" sldId="311"/>
            <ac:inkMk id="18" creationId="{F24445CB-128F-422F-B96D-2E8CC2972C47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29" creationId="{2D3AA9D5-CB1A-4A6C-8FDC-262CB3D67700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0" creationId="{CA457138-46CE-4B66-9DAA-74D8E138F0B9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1" creationId="{39EDC6BF-0125-4BDF-B18D-34D71A83700B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4" creationId="{ADADFC23-F3AA-4BF6-8929-F9A94909352B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5" creationId="{C85733F4-EB9F-4C69-A132-0BC3B61C0BC6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6" creationId="{A6DDA7A9-83E9-49F5-8398-3AD168C1508C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7" creationId="{18C866B6-EE83-4B4B-A375-E90CE450C999}"/>
          </ac:inkMkLst>
        </pc:inkChg>
        <pc:inkChg chg="mod">
          <ac:chgData name="Ohad Azran" userId="0798ee1d-e8c3-41e6-a7f6-3c0e74c45c61" providerId="ADAL" clId="{066486F3-3BC1-49A1-AAA8-078E5892A49C}" dt="2021-11-27T22:48:33.984" v="5331"/>
          <ac:inkMkLst>
            <pc:docMk/>
            <pc:sldMk cId="983039610" sldId="311"/>
            <ac:inkMk id="38" creationId="{86307D45-271E-4B1B-AABB-538345F8A127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41" creationId="{DB37B7F1-3124-46BF-9BD4-799717ED2E5F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42" creationId="{52C5B657-77A6-4219-9B51-1F4B38171BCF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43" creationId="{1C7B1A52-725C-4D50-BC46-0258D59EB7B8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46" creationId="{4781DAFA-B573-413E-BA70-BD7E6FCF473F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48" creationId="{01AAEDF9-4ADC-4604-82E0-7045949883C4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50" creationId="{F0F91AAD-5C5E-4B80-8B9E-63445D84BA65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51" creationId="{A506AC61-B4F0-47F9-9F32-ABAF7E0C2AAD}"/>
          </ac:inkMkLst>
        </pc:inkChg>
        <pc:inkChg chg="mod">
          <ac:chgData name="Ohad Azran" userId="0798ee1d-e8c3-41e6-a7f6-3c0e74c45c61" providerId="ADAL" clId="{066486F3-3BC1-49A1-AAA8-078E5892A49C}" dt="2021-11-27T22:48:37.233" v="5333"/>
          <ac:inkMkLst>
            <pc:docMk/>
            <pc:sldMk cId="983039610" sldId="311"/>
            <ac:inkMk id="52" creationId="{1F175995-BC69-481F-BE07-56BEDD37F1E7}"/>
          </ac:inkMkLst>
        </pc:inkChg>
      </pc:sldChg>
      <pc:sldChg chg="addSp delSp modSp add del mod">
        <pc:chgData name="Ohad Azran" userId="0798ee1d-e8c3-41e6-a7f6-3c0e74c45c61" providerId="ADAL" clId="{066486F3-3BC1-49A1-AAA8-078E5892A49C}" dt="2021-11-27T22:51:59.644" v="5366" actId="47"/>
        <pc:sldMkLst>
          <pc:docMk/>
          <pc:sldMk cId="797208902" sldId="312"/>
        </pc:sldMkLst>
        <pc:grpChg chg="add del mod">
          <ac:chgData name="Ohad Azran" userId="0798ee1d-e8c3-41e6-a7f6-3c0e74c45c61" providerId="ADAL" clId="{066486F3-3BC1-49A1-AAA8-078E5892A49C}" dt="2021-11-27T22:51:35.546" v="5361" actId="1076"/>
          <ac:grpSpMkLst>
            <pc:docMk/>
            <pc:sldMk cId="797208902" sldId="312"/>
            <ac:grpSpMk id="22" creationId="{8A188F68-BFEA-4CEE-AE25-955404A27433}"/>
          </ac:grpSpMkLst>
        </pc:grpChg>
        <pc:grpChg chg="del">
          <ac:chgData name="Ohad Azran" userId="0798ee1d-e8c3-41e6-a7f6-3c0e74c45c61" providerId="ADAL" clId="{066486F3-3BC1-49A1-AAA8-078E5892A49C}" dt="2021-11-27T22:50:18.566" v="5349" actId="478"/>
          <ac:grpSpMkLst>
            <pc:docMk/>
            <pc:sldMk cId="797208902" sldId="312"/>
            <ac:grpSpMk id="27" creationId="{3666A9BC-234C-4FF9-AC20-0AEFA2E22B76}"/>
          </ac:grpSpMkLst>
        </pc:grpChg>
        <pc:grpChg chg="del">
          <ac:chgData name="Ohad Azran" userId="0798ee1d-e8c3-41e6-a7f6-3c0e74c45c61" providerId="ADAL" clId="{066486F3-3BC1-49A1-AAA8-078E5892A49C}" dt="2021-11-27T22:50:19.401" v="5350" actId="478"/>
          <ac:grpSpMkLst>
            <pc:docMk/>
            <pc:sldMk cId="797208902" sldId="312"/>
            <ac:grpSpMk id="39" creationId="{70E4C9DE-AF9A-4A93-8C0B-9FD89B133FEC}"/>
          </ac:grpSpMkLst>
        </pc:grpChg>
        <pc:picChg chg="mod modCrop">
          <ac:chgData name="Ohad Azran" userId="0798ee1d-e8c3-41e6-a7f6-3c0e74c45c61" providerId="ADAL" clId="{066486F3-3BC1-49A1-AAA8-078E5892A49C}" dt="2021-11-27T22:50:12.892" v="5348" actId="732"/>
          <ac:picMkLst>
            <pc:docMk/>
            <pc:sldMk cId="797208902" sldId="312"/>
            <ac:picMk id="8" creationId="{7F8ED9DF-A584-492E-BE5B-9BA6F4D0537D}"/>
          </ac:picMkLst>
        </pc:picChg>
        <pc:inkChg chg="del">
          <ac:chgData name="Ohad Azran" userId="0798ee1d-e8c3-41e6-a7f6-3c0e74c45c61" providerId="ADAL" clId="{066486F3-3BC1-49A1-AAA8-078E5892A49C}" dt="2021-11-27T22:50:22.262" v="5351" actId="478"/>
          <ac:inkMkLst>
            <pc:docMk/>
            <pc:sldMk cId="797208902" sldId="312"/>
            <ac:inkMk id="16" creationId="{54F30EE0-ADE9-452A-8605-4E356F0BC17D}"/>
          </ac:inkMkLst>
        </pc:inkChg>
      </pc:sldChg>
      <pc:sldChg chg="addSp modSp add del mod">
        <pc:chgData name="Ohad Azran" userId="0798ee1d-e8c3-41e6-a7f6-3c0e74c45c61" providerId="ADAL" clId="{066486F3-3BC1-49A1-AAA8-078E5892A49C}" dt="2021-11-27T22:52:12.148" v="5370" actId="47"/>
        <pc:sldMkLst>
          <pc:docMk/>
          <pc:sldMk cId="3065818982" sldId="313"/>
        </pc:sldMkLst>
        <pc:grpChg chg="mod">
          <ac:chgData name="Ohad Azran" userId="0798ee1d-e8c3-41e6-a7f6-3c0e74c45c61" providerId="ADAL" clId="{066486F3-3BC1-49A1-AAA8-078E5892A49C}" dt="2021-11-27T22:51:30.483" v="5360" actId="1076"/>
          <ac:grpSpMkLst>
            <pc:docMk/>
            <pc:sldMk cId="3065818982" sldId="313"/>
            <ac:grpSpMk id="22" creationId="{8A188F68-BFEA-4CEE-AE25-955404A27433}"/>
          </ac:grpSpMkLst>
        </pc:grpChg>
        <pc:picChg chg="add mod">
          <ac:chgData name="Ohad Azran" userId="0798ee1d-e8c3-41e6-a7f6-3c0e74c45c61" providerId="ADAL" clId="{066486F3-3BC1-49A1-AAA8-078E5892A49C}" dt="2021-11-27T22:51:25.476" v="5359" actId="1076"/>
          <ac:picMkLst>
            <pc:docMk/>
            <pc:sldMk cId="3065818982" sldId="313"/>
            <ac:picMk id="5" creationId="{1B9B7328-F7AD-434D-AA05-6682FD2744F0}"/>
          </ac:picMkLst>
        </pc:picChg>
        <pc:picChg chg="mod modCrop">
          <ac:chgData name="Ohad Azran" userId="0798ee1d-e8c3-41e6-a7f6-3c0e74c45c61" providerId="ADAL" clId="{066486F3-3BC1-49A1-AAA8-078E5892A49C}" dt="2021-11-27T22:50:44.133" v="5356" actId="732"/>
          <ac:picMkLst>
            <pc:docMk/>
            <pc:sldMk cId="3065818982" sldId="313"/>
            <ac:picMk id="8" creationId="{7F8ED9DF-A584-492E-BE5B-9BA6F4D0537D}"/>
          </ac:picMkLst>
        </pc:picChg>
      </pc:sldChg>
      <pc:sldChg chg="delSp modSp add mod">
        <pc:chgData name="Ohad Azran" userId="0798ee1d-e8c3-41e6-a7f6-3c0e74c45c61" providerId="ADAL" clId="{066486F3-3BC1-49A1-AAA8-078E5892A49C}" dt="2021-11-27T22:52:28.620" v="5372" actId="478"/>
        <pc:sldMkLst>
          <pc:docMk/>
          <pc:sldMk cId="122182171" sldId="314"/>
        </pc:sldMkLst>
        <pc:picChg chg="mod modCrop">
          <ac:chgData name="Ohad Azran" userId="0798ee1d-e8c3-41e6-a7f6-3c0e74c45c61" providerId="ADAL" clId="{066486F3-3BC1-49A1-AAA8-078E5892A49C}" dt="2021-11-27T22:52:22.537" v="5371" actId="732"/>
          <ac:picMkLst>
            <pc:docMk/>
            <pc:sldMk cId="122182171" sldId="314"/>
            <ac:picMk id="8" creationId="{7F8ED9DF-A584-492E-BE5B-9BA6F4D0537D}"/>
          </ac:picMkLst>
        </pc:picChg>
        <pc:inkChg chg="del">
          <ac:chgData name="Ohad Azran" userId="0798ee1d-e8c3-41e6-a7f6-3c0e74c45c61" providerId="ADAL" clId="{066486F3-3BC1-49A1-AAA8-078E5892A49C}" dt="2021-11-27T22:52:28.620" v="5372" actId="478"/>
          <ac:inkMkLst>
            <pc:docMk/>
            <pc:sldMk cId="122182171" sldId="314"/>
            <ac:inkMk id="16" creationId="{54F30EE0-ADE9-452A-8605-4E356F0BC17D}"/>
          </ac:inkMkLst>
        </pc:inkChg>
      </pc:sldChg>
      <pc:sldChg chg="addSp delSp modSp add mod">
        <pc:chgData name="Ohad Azran" userId="0798ee1d-e8c3-41e6-a7f6-3c0e74c45c61" providerId="ADAL" clId="{066486F3-3BC1-49A1-AAA8-078E5892A49C}" dt="2021-11-27T22:53:17.811" v="5376" actId="208"/>
        <pc:sldMkLst>
          <pc:docMk/>
          <pc:sldMk cId="3627902323" sldId="315"/>
        </pc:sldMkLst>
        <pc:picChg chg="mod modCrop">
          <ac:chgData name="Ohad Azran" userId="0798ee1d-e8c3-41e6-a7f6-3c0e74c45c61" providerId="ADAL" clId="{066486F3-3BC1-49A1-AAA8-078E5892A49C}" dt="2021-11-27T22:52:37.883" v="5373" actId="732"/>
          <ac:picMkLst>
            <pc:docMk/>
            <pc:sldMk cId="3627902323" sldId="315"/>
            <ac:picMk id="8" creationId="{7F8ED9DF-A584-492E-BE5B-9BA6F4D0537D}"/>
          </ac:picMkLst>
        </pc:picChg>
        <pc:inkChg chg="add del mod">
          <ac:chgData name="Ohad Azran" userId="0798ee1d-e8c3-41e6-a7f6-3c0e74c45c61" providerId="ADAL" clId="{066486F3-3BC1-49A1-AAA8-078E5892A49C}" dt="2021-11-27T22:53:17.811" v="5376" actId="208"/>
          <ac:inkMkLst>
            <pc:docMk/>
            <pc:sldMk cId="3627902323" sldId="315"/>
            <ac:inkMk id="16" creationId="{54F30EE0-ADE9-452A-8605-4E356F0BC17D}"/>
          </ac:inkMkLst>
        </pc:inkChg>
      </pc:sldChg>
      <pc:sldChg chg="addSp modSp add del">
        <pc:chgData name="Ohad Azran" userId="0798ee1d-e8c3-41e6-a7f6-3c0e74c45c61" providerId="ADAL" clId="{066486F3-3BC1-49A1-AAA8-078E5892A49C}" dt="2021-11-27T22:53:52.832" v="5379" actId="47"/>
        <pc:sldMkLst>
          <pc:docMk/>
          <pc:sldMk cId="458049962" sldId="316"/>
        </pc:sldMkLst>
        <pc:picChg chg="add mod">
          <ac:chgData name="Ohad Azran" userId="0798ee1d-e8c3-41e6-a7f6-3c0e74c45c61" providerId="ADAL" clId="{066486F3-3BC1-49A1-AAA8-078E5892A49C}" dt="2021-11-27T22:52:10.023" v="5369"/>
          <ac:picMkLst>
            <pc:docMk/>
            <pc:sldMk cId="458049962" sldId="316"/>
            <ac:picMk id="15" creationId="{5EA6F1DB-DBED-4DFE-BA5F-DAB9E27D713B}"/>
          </ac:picMkLst>
        </pc:picChg>
      </pc:sldChg>
      <pc:sldChg chg="addSp delSp modSp add mod ord modAnim">
        <pc:chgData name="Ohad Azran" userId="0798ee1d-e8c3-41e6-a7f6-3c0e74c45c61" providerId="ADAL" clId="{066486F3-3BC1-49A1-AAA8-078E5892A49C}" dt="2021-11-27T23:14:05.116" v="5580"/>
        <pc:sldMkLst>
          <pc:docMk/>
          <pc:sldMk cId="2997393030" sldId="317"/>
        </pc:sldMkLst>
        <pc:spChg chg="add mod">
          <ac:chgData name="Ohad Azran" userId="0798ee1d-e8c3-41e6-a7f6-3c0e74c45c61" providerId="ADAL" clId="{066486F3-3BC1-49A1-AAA8-078E5892A49C}" dt="2021-11-27T23:01:53.302" v="5543" actId="1035"/>
          <ac:spMkLst>
            <pc:docMk/>
            <pc:sldMk cId="2997393030" sldId="317"/>
            <ac:spMk id="2" creationId="{4B9BC493-19F3-4299-B67C-219C956C0BC6}"/>
          </ac:spMkLst>
        </pc:spChg>
        <pc:spChg chg="add mod">
          <ac:chgData name="Ohad Azran" userId="0798ee1d-e8c3-41e6-a7f6-3c0e74c45c61" providerId="ADAL" clId="{066486F3-3BC1-49A1-AAA8-078E5892A49C}" dt="2021-11-27T22:57:46.889" v="5417" actId="208"/>
          <ac:spMkLst>
            <pc:docMk/>
            <pc:sldMk cId="2997393030" sldId="317"/>
            <ac:spMk id="5" creationId="{067D322D-2C89-42A5-950E-DB9E01FD42B0}"/>
          </ac:spMkLst>
        </pc:spChg>
        <pc:spChg chg="add mod">
          <ac:chgData name="Ohad Azran" userId="0798ee1d-e8c3-41e6-a7f6-3c0e74c45c61" providerId="ADAL" clId="{066486F3-3BC1-49A1-AAA8-078E5892A49C}" dt="2021-11-27T22:57:53.977" v="5418" actId="2085"/>
          <ac:spMkLst>
            <pc:docMk/>
            <pc:sldMk cId="2997393030" sldId="317"/>
            <ac:spMk id="6" creationId="{D49E247C-562E-440E-8F5E-3D7FA08A36CB}"/>
          </ac:spMkLst>
        </pc:spChg>
        <pc:spChg chg="add mod">
          <ac:chgData name="Ohad Azran" userId="0798ee1d-e8c3-41e6-a7f6-3c0e74c45c61" providerId="ADAL" clId="{066486F3-3BC1-49A1-AAA8-078E5892A49C}" dt="2021-11-27T23:03:17.123" v="5556" actId="164"/>
          <ac:spMkLst>
            <pc:docMk/>
            <pc:sldMk cId="2997393030" sldId="317"/>
            <ac:spMk id="13" creationId="{ADC344F1-4CE4-4092-98EC-53DD00ECB0CB}"/>
          </ac:spMkLst>
        </pc:spChg>
        <pc:spChg chg="add del mod">
          <ac:chgData name="Ohad Azran" userId="0798ee1d-e8c3-41e6-a7f6-3c0e74c45c61" providerId="ADAL" clId="{066486F3-3BC1-49A1-AAA8-078E5892A49C}" dt="2021-11-27T22:54:48.543" v="5392" actId="478"/>
          <ac:spMkLst>
            <pc:docMk/>
            <pc:sldMk cId="2997393030" sldId="317"/>
            <ac:spMk id="18" creationId="{072D6A90-CAF6-47BF-97C6-B6D815E9C499}"/>
          </ac:spMkLst>
        </pc:spChg>
        <pc:spChg chg="add mod">
          <ac:chgData name="Ohad Azran" userId="0798ee1d-e8c3-41e6-a7f6-3c0e74c45c61" providerId="ADAL" clId="{066486F3-3BC1-49A1-AAA8-078E5892A49C}" dt="2021-11-27T22:57:46.889" v="5417" actId="208"/>
          <ac:spMkLst>
            <pc:docMk/>
            <pc:sldMk cId="2997393030" sldId="317"/>
            <ac:spMk id="20" creationId="{F0FCFFC2-6E1B-464B-9E7D-C15C3099E9E9}"/>
          </ac:spMkLst>
        </pc:spChg>
        <pc:spChg chg="add mod">
          <ac:chgData name="Ohad Azran" userId="0798ee1d-e8c3-41e6-a7f6-3c0e74c45c61" providerId="ADAL" clId="{066486F3-3BC1-49A1-AAA8-078E5892A49C}" dt="2021-11-27T23:03:17.123" v="5556" actId="164"/>
          <ac:spMkLst>
            <pc:docMk/>
            <pc:sldMk cId="2997393030" sldId="317"/>
            <ac:spMk id="23" creationId="{3B358BA9-04FF-46E4-B77A-976DA8339E2D}"/>
          </ac:spMkLst>
        </pc:spChg>
        <pc:spChg chg="add mod">
          <ac:chgData name="Ohad Azran" userId="0798ee1d-e8c3-41e6-a7f6-3c0e74c45c61" providerId="ADAL" clId="{066486F3-3BC1-49A1-AAA8-078E5892A49C}" dt="2021-11-27T23:03:17.123" v="5556" actId="164"/>
          <ac:spMkLst>
            <pc:docMk/>
            <pc:sldMk cId="2997393030" sldId="317"/>
            <ac:spMk id="24" creationId="{E97E3D9D-D242-4DFB-9B75-334DF5FA976F}"/>
          </ac:spMkLst>
        </pc:spChg>
        <pc:spChg chg="add mod">
          <ac:chgData name="Ohad Azran" userId="0798ee1d-e8c3-41e6-a7f6-3c0e74c45c61" providerId="ADAL" clId="{066486F3-3BC1-49A1-AAA8-078E5892A49C}" dt="2021-11-27T23:13:48.067" v="5578" actId="164"/>
          <ac:spMkLst>
            <pc:docMk/>
            <pc:sldMk cId="2997393030" sldId="317"/>
            <ac:spMk id="25" creationId="{F7A90321-DAD3-4178-A05A-241FD66C2D99}"/>
          </ac:spMkLst>
        </pc:spChg>
        <pc:spChg chg="add mod">
          <ac:chgData name="Ohad Azran" userId="0798ee1d-e8c3-41e6-a7f6-3c0e74c45c61" providerId="ADAL" clId="{066486F3-3BC1-49A1-AAA8-078E5892A49C}" dt="2021-11-27T23:01:19.615" v="5533" actId="1037"/>
          <ac:spMkLst>
            <pc:docMk/>
            <pc:sldMk cId="2997393030" sldId="317"/>
            <ac:spMk id="26" creationId="{7AA8A0D6-9CA4-4004-BBF2-9E28AD7EC9A0}"/>
          </ac:spMkLst>
        </pc:spChg>
        <pc:spChg chg="add del mod">
          <ac:chgData name="Ohad Azran" userId="0798ee1d-e8c3-41e6-a7f6-3c0e74c45c61" providerId="ADAL" clId="{066486F3-3BC1-49A1-AAA8-078E5892A49C}" dt="2021-11-27T23:01:22.272" v="5534" actId="478"/>
          <ac:spMkLst>
            <pc:docMk/>
            <pc:sldMk cId="2997393030" sldId="317"/>
            <ac:spMk id="27" creationId="{E6264621-3AE0-44E4-B53D-6F3EA09F8BFF}"/>
          </ac:spMkLst>
        </pc:spChg>
        <pc:spChg chg="add mod">
          <ac:chgData name="Ohad Azran" userId="0798ee1d-e8c3-41e6-a7f6-3c0e74c45c61" providerId="ADAL" clId="{066486F3-3BC1-49A1-AAA8-078E5892A49C}" dt="2021-11-27T23:01:30.898" v="5536" actId="1076"/>
          <ac:spMkLst>
            <pc:docMk/>
            <pc:sldMk cId="2997393030" sldId="317"/>
            <ac:spMk id="28" creationId="{50252589-6962-4BD0-9C21-D1A535B9271E}"/>
          </ac:spMkLst>
        </pc:spChg>
        <pc:spChg chg="add mod">
          <ac:chgData name="Ohad Azran" userId="0798ee1d-e8c3-41e6-a7f6-3c0e74c45c61" providerId="ADAL" clId="{066486F3-3BC1-49A1-AAA8-078E5892A49C}" dt="2021-11-27T23:12:30.014" v="5573" actId="1076"/>
          <ac:spMkLst>
            <pc:docMk/>
            <pc:sldMk cId="2997393030" sldId="317"/>
            <ac:spMk id="42" creationId="{A2C23313-9333-4E01-9EEE-F47DCABF2969}"/>
          </ac:spMkLst>
        </pc:spChg>
        <pc:grpChg chg="add mod">
          <ac:chgData name="Ohad Azran" userId="0798ee1d-e8c3-41e6-a7f6-3c0e74c45c61" providerId="ADAL" clId="{066486F3-3BC1-49A1-AAA8-078E5892A49C}" dt="2021-11-27T23:00:01.587" v="5469" actId="1035"/>
          <ac:grpSpMkLst>
            <pc:docMk/>
            <pc:sldMk cId="2997393030" sldId="317"/>
            <ac:grpSpMk id="7" creationId="{1023C9F6-35F9-43D6-8C75-25095F8CD74B}"/>
          </ac:grpSpMkLst>
        </pc:grpChg>
        <pc:grpChg chg="add mod">
          <ac:chgData name="Ohad Azran" userId="0798ee1d-e8c3-41e6-a7f6-3c0e74c45c61" providerId="ADAL" clId="{066486F3-3BC1-49A1-AAA8-078E5892A49C}" dt="2021-11-27T23:13:34.710" v="5577" actId="164"/>
          <ac:grpSpMkLst>
            <pc:docMk/>
            <pc:sldMk cId="2997393030" sldId="317"/>
            <ac:grpSpMk id="41" creationId="{E2E32446-232F-4CAE-AF6D-2247CCF9FBE5}"/>
          </ac:grpSpMkLst>
        </pc:grpChg>
        <pc:grpChg chg="add mod">
          <ac:chgData name="Ohad Azran" userId="0798ee1d-e8c3-41e6-a7f6-3c0e74c45c61" providerId="ADAL" clId="{066486F3-3BC1-49A1-AAA8-078E5892A49C}" dt="2021-11-27T23:13:48.067" v="5578" actId="164"/>
          <ac:grpSpMkLst>
            <pc:docMk/>
            <pc:sldMk cId="2997393030" sldId="317"/>
            <ac:grpSpMk id="43" creationId="{B0448417-4587-4A35-AC0A-ECF08732DCF9}"/>
          </ac:grpSpMkLst>
        </pc:grpChg>
        <pc:grpChg chg="add mod">
          <ac:chgData name="Ohad Azran" userId="0798ee1d-e8c3-41e6-a7f6-3c0e74c45c61" providerId="ADAL" clId="{066486F3-3BC1-49A1-AAA8-078E5892A49C}" dt="2021-11-27T23:13:48.067" v="5578" actId="164"/>
          <ac:grpSpMkLst>
            <pc:docMk/>
            <pc:sldMk cId="2997393030" sldId="317"/>
            <ac:grpSpMk id="44" creationId="{AC376F21-1A12-4252-A4A3-AC9EE78824C4}"/>
          </ac:grpSpMkLst>
        </pc:grpChg>
        <pc:picChg chg="mod">
          <ac:chgData name="Ohad Azran" userId="0798ee1d-e8c3-41e6-a7f6-3c0e74c45c61" providerId="ADAL" clId="{066486F3-3BC1-49A1-AAA8-078E5892A49C}" dt="2021-11-27T22:58:33.980" v="5420" actId="1076"/>
          <ac:picMkLst>
            <pc:docMk/>
            <pc:sldMk cId="2997393030" sldId="317"/>
            <ac:picMk id="3" creationId="{B91AB713-25AE-48BB-93B0-87BF585D4FA5}"/>
          </ac:picMkLst>
        </pc:picChg>
        <pc:picChg chg="add mod">
          <ac:chgData name="Ohad Azran" userId="0798ee1d-e8c3-41e6-a7f6-3c0e74c45c61" providerId="ADAL" clId="{066486F3-3BC1-49A1-AAA8-078E5892A49C}" dt="2021-11-27T22:58:28.827" v="5419" actId="1076"/>
          <ac:picMkLst>
            <pc:docMk/>
            <pc:sldMk cId="2997393030" sldId="317"/>
            <ac:picMk id="15" creationId="{DEDFD30A-4068-48CD-8454-DD1B4C2F448B}"/>
          </ac:picMkLst>
        </pc:picChg>
        <pc:cxnChg chg="add mod">
          <ac:chgData name="Ohad Azran" userId="0798ee1d-e8c3-41e6-a7f6-3c0e74c45c61" providerId="ADAL" clId="{066486F3-3BC1-49A1-AAA8-078E5892A49C}" dt="2021-11-27T23:02:01.936" v="5544" actId="208"/>
          <ac:cxnSpMkLst>
            <pc:docMk/>
            <pc:sldMk cId="2997393030" sldId="317"/>
            <ac:cxnSpMk id="29" creationId="{E73C60BD-25EC-4C45-9772-D2F146CB3514}"/>
          </ac:cxnSpMkLst>
        </pc:cxnChg>
        <pc:cxnChg chg="add mod">
          <ac:chgData name="Ohad Azran" userId="0798ee1d-e8c3-41e6-a7f6-3c0e74c45c61" providerId="ADAL" clId="{066486F3-3BC1-49A1-AAA8-078E5892A49C}" dt="2021-11-27T23:13:34.710" v="5577" actId="164"/>
          <ac:cxnSpMkLst>
            <pc:docMk/>
            <pc:sldMk cId="2997393030" sldId="317"/>
            <ac:cxnSpMk id="31" creationId="{E350EBFD-3E88-4328-A880-E8075589C8A4}"/>
          </ac:cxnSpMkLst>
        </pc:cxnChg>
        <pc:cxnChg chg="add mod">
          <ac:chgData name="Ohad Azran" userId="0798ee1d-e8c3-41e6-a7f6-3c0e74c45c61" providerId="ADAL" clId="{066486F3-3BC1-49A1-AAA8-078E5892A49C}" dt="2021-11-27T23:02:20.894" v="5550" actId="14100"/>
          <ac:cxnSpMkLst>
            <pc:docMk/>
            <pc:sldMk cId="2997393030" sldId="317"/>
            <ac:cxnSpMk id="34" creationId="{06EF7E6E-3E11-4126-98D4-3525E5939683}"/>
          </ac:cxnSpMkLst>
        </pc:cxnChg>
        <pc:cxnChg chg="add mod">
          <ac:chgData name="Ohad Azran" userId="0798ee1d-e8c3-41e6-a7f6-3c0e74c45c61" providerId="ADAL" clId="{066486F3-3BC1-49A1-AAA8-078E5892A49C}" dt="2021-11-27T23:02:28.036" v="5554" actId="14100"/>
          <ac:cxnSpMkLst>
            <pc:docMk/>
            <pc:sldMk cId="2997393030" sldId="317"/>
            <ac:cxnSpMk id="37" creationId="{ACAB9249-E955-4853-AA72-AE3EC7BBA4A9}"/>
          </ac:cxnSpMkLst>
        </pc:cxnChg>
      </pc:sldChg>
      <pc:sldChg chg="addSp delSp modSp add mod modAnim">
        <pc:chgData name="Ohad Azran" userId="0798ee1d-e8c3-41e6-a7f6-3c0e74c45c61" providerId="ADAL" clId="{066486F3-3BC1-49A1-AAA8-078E5892A49C}" dt="2021-11-27T23:18:23.816" v="5604"/>
        <pc:sldMkLst>
          <pc:docMk/>
          <pc:sldMk cId="698295792" sldId="318"/>
        </pc:sldMkLst>
        <pc:spChg chg="add mod">
          <ac:chgData name="Ohad Azran" userId="0798ee1d-e8c3-41e6-a7f6-3c0e74c45c61" providerId="ADAL" clId="{066486F3-3BC1-49A1-AAA8-078E5892A49C}" dt="2021-11-27T23:15:10.340" v="5587" actId="207"/>
          <ac:spMkLst>
            <pc:docMk/>
            <pc:sldMk cId="698295792" sldId="318"/>
            <ac:spMk id="35" creationId="{5C6A0F5B-82D5-4E01-9700-A63F386B5569}"/>
          </ac:spMkLst>
        </pc:spChg>
        <pc:spChg chg="add mod">
          <ac:chgData name="Ohad Azran" userId="0798ee1d-e8c3-41e6-a7f6-3c0e74c45c61" providerId="ADAL" clId="{066486F3-3BC1-49A1-AAA8-078E5892A49C}" dt="2021-11-27T23:14:59.033" v="5586" actId="1076"/>
          <ac:spMkLst>
            <pc:docMk/>
            <pc:sldMk cId="698295792" sldId="318"/>
            <ac:spMk id="36" creationId="{708C12A1-98A1-4A53-BCCE-A89DD41BCE1B}"/>
          </ac:spMkLst>
        </pc:spChg>
        <pc:grpChg chg="add mod">
          <ac:chgData name="Ohad Azran" userId="0798ee1d-e8c3-41e6-a7f6-3c0e74c45c61" providerId="ADAL" clId="{066486F3-3BC1-49A1-AAA8-078E5892A49C}" dt="2021-11-27T23:14:54.602" v="5585" actId="20577"/>
          <ac:grpSpMkLst>
            <pc:docMk/>
            <pc:sldMk cId="698295792" sldId="318"/>
            <ac:grpSpMk id="18" creationId="{4B07CDCD-CF5B-43F0-A723-20FE8FC04B52}"/>
          </ac:grpSpMkLst>
        </pc:grpChg>
        <pc:cxnChg chg="add del mod">
          <ac:chgData name="Ohad Azran" userId="0798ee1d-e8c3-41e6-a7f6-3c0e74c45c61" providerId="ADAL" clId="{066486F3-3BC1-49A1-AAA8-078E5892A49C}" dt="2021-11-27T23:15:39.323" v="5590" actId="478"/>
          <ac:cxnSpMkLst>
            <pc:docMk/>
            <pc:sldMk cId="698295792" sldId="318"/>
            <ac:cxnSpMk id="27" creationId="{2606935C-BB35-4802-B27E-D05AB23D81B8}"/>
          </ac:cxnSpMkLst>
        </pc:cxnChg>
        <pc:cxnChg chg="add mod">
          <ac:chgData name="Ohad Azran" userId="0798ee1d-e8c3-41e6-a7f6-3c0e74c45c61" providerId="ADAL" clId="{066486F3-3BC1-49A1-AAA8-078E5892A49C}" dt="2021-11-27T23:16:10.170" v="5593" actId="208"/>
          <ac:cxnSpMkLst>
            <pc:docMk/>
            <pc:sldMk cId="698295792" sldId="318"/>
            <ac:cxnSpMk id="33" creationId="{BFD56E62-6137-4E9E-9882-0A975C155CAE}"/>
          </ac:cxnSpMkLst>
        </pc:cxnChg>
      </pc:sldChg>
      <pc:sldChg chg="addSp modSp add del mod modAnim">
        <pc:chgData name="Ohad Azran" userId="0798ee1d-e8c3-41e6-a7f6-3c0e74c45c61" providerId="ADAL" clId="{066486F3-3BC1-49A1-AAA8-078E5892A49C}" dt="2021-11-27T23:11:12.116" v="5563" actId="47"/>
        <pc:sldMkLst>
          <pc:docMk/>
          <pc:sldMk cId="1370125506" sldId="318"/>
        </pc:sldMkLst>
        <pc:spChg chg="add mod">
          <ac:chgData name="Ohad Azran" userId="0798ee1d-e8c3-41e6-a7f6-3c0e74c45c61" providerId="ADAL" clId="{066486F3-3BC1-49A1-AAA8-078E5892A49C}" dt="2021-11-27T23:11:07.660" v="5562" actId="1076"/>
          <ac:spMkLst>
            <pc:docMk/>
            <pc:sldMk cId="1370125506" sldId="318"/>
            <ac:spMk id="32" creationId="{C76FAD1B-A1BD-4C28-AB6D-5F5029A9A311}"/>
          </ac:spMkLst>
        </pc:spChg>
      </pc:sldChg>
      <pc:sldChg chg="addSp delSp modSp add mod modAnim">
        <pc:chgData name="Ohad Azran" userId="0798ee1d-e8c3-41e6-a7f6-3c0e74c45c61" providerId="ADAL" clId="{066486F3-3BC1-49A1-AAA8-078E5892A49C}" dt="2021-11-27T23:43:42.069" v="5861"/>
        <pc:sldMkLst>
          <pc:docMk/>
          <pc:sldMk cId="2078977055" sldId="319"/>
        </pc:sldMkLst>
        <pc:spChg chg="add mod">
          <ac:chgData name="Ohad Azran" userId="0798ee1d-e8c3-41e6-a7f6-3c0e74c45c61" providerId="ADAL" clId="{066486F3-3BC1-49A1-AAA8-078E5892A49C}" dt="2021-11-27T23:16:45.494" v="5596" actId="1076"/>
          <ac:spMkLst>
            <pc:docMk/>
            <pc:sldMk cId="2078977055" sldId="319"/>
            <ac:spMk id="38" creationId="{F9D95F00-E333-4398-85DD-06D8F45AAD93}"/>
          </ac:spMkLst>
        </pc:spChg>
        <pc:spChg chg="mod">
          <ac:chgData name="Ohad Azran" userId="0798ee1d-e8c3-41e6-a7f6-3c0e74c45c61" providerId="ADAL" clId="{066486F3-3BC1-49A1-AAA8-078E5892A49C}" dt="2021-11-27T23:16:41.802" v="5595"/>
          <ac:spMkLst>
            <pc:docMk/>
            <pc:sldMk cId="2078977055" sldId="319"/>
            <ac:spMk id="40" creationId="{2F475213-3B48-4645-A093-58472C9BEC81}"/>
          </ac:spMkLst>
        </pc:spChg>
        <pc:spChg chg="mod">
          <ac:chgData name="Ohad Azran" userId="0798ee1d-e8c3-41e6-a7f6-3c0e74c45c61" providerId="ADAL" clId="{066486F3-3BC1-49A1-AAA8-078E5892A49C}" dt="2021-11-27T23:16:41.802" v="5595"/>
          <ac:spMkLst>
            <pc:docMk/>
            <pc:sldMk cId="2078977055" sldId="319"/>
            <ac:spMk id="45" creationId="{D4FC8169-07F3-43C5-9B7A-98B19141A47D}"/>
          </ac:spMkLst>
        </pc:spChg>
        <pc:spChg chg="mod">
          <ac:chgData name="Ohad Azran" userId="0798ee1d-e8c3-41e6-a7f6-3c0e74c45c61" providerId="ADAL" clId="{066486F3-3BC1-49A1-AAA8-078E5892A49C}" dt="2021-11-27T23:16:41.802" v="5595"/>
          <ac:spMkLst>
            <pc:docMk/>
            <pc:sldMk cId="2078977055" sldId="319"/>
            <ac:spMk id="46" creationId="{CF5519B1-3553-43B7-AE79-1D9632C29C63}"/>
          </ac:spMkLst>
        </pc:spChg>
        <pc:spChg chg="add mod">
          <ac:chgData name="Ohad Azran" userId="0798ee1d-e8c3-41e6-a7f6-3c0e74c45c61" providerId="ADAL" clId="{066486F3-3BC1-49A1-AAA8-078E5892A49C}" dt="2021-11-27T23:17:08.831" v="5598" actId="20577"/>
          <ac:spMkLst>
            <pc:docMk/>
            <pc:sldMk cId="2078977055" sldId="319"/>
            <ac:spMk id="48" creationId="{DCA9B19E-FF2A-4816-BF3A-985602705EC4}"/>
          </ac:spMkLst>
        </pc:spChg>
        <pc:spChg chg="add mod">
          <ac:chgData name="Ohad Azran" userId="0798ee1d-e8c3-41e6-a7f6-3c0e74c45c61" providerId="ADAL" clId="{066486F3-3BC1-49A1-AAA8-078E5892A49C}" dt="2021-11-27T23:21:09.746" v="5617" actId="164"/>
          <ac:spMkLst>
            <pc:docMk/>
            <pc:sldMk cId="2078977055" sldId="319"/>
            <ac:spMk id="51" creationId="{82771926-17B8-495E-9B7E-730CAAF5999D}"/>
          </ac:spMkLst>
        </pc:spChg>
        <pc:spChg chg="add mod">
          <ac:chgData name="Ohad Azran" userId="0798ee1d-e8c3-41e6-a7f6-3c0e74c45c61" providerId="ADAL" clId="{066486F3-3BC1-49A1-AAA8-078E5892A49C}" dt="2021-11-27T23:42:01.035" v="5781" actId="207"/>
          <ac:spMkLst>
            <pc:docMk/>
            <pc:sldMk cId="2078977055" sldId="319"/>
            <ac:spMk id="58" creationId="{9F77FD15-D147-496F-86DE-24DD75A53384}"/>
          </ac:spMkLst>
        </pc:spChg>
        <pc:spChg chg="add mod">
          <ac:chgData name="Ohad Azran" userId="0798ee1d-e8c3-41e6-a7f6-3c0e74c45c61" providerId="ADAL" clId="{066486F3-3BC1-49A1-AAA8-078E5892A49C}" dt="2021-11-27T23:42:41.486" v="5827" actId="207"/>
          <ac:spMkLst>
            <pc:docMk/>
            <pc:sldMk cId="2078977055" sldId="319"/>
            <ac:spMk id="59" creationId="{66CE58FD-6D6B-4CD3-A35F-65DBB1455017}"/>
          </ac:spMkLst>
        </pc:spChg>
        <pc:spChg chg="add del">
          <ac:chgData name="Ohad Azran" userId="0798ee1d-e8c3-41e6-a7f6-3c0e74c45c61" providerId="ADAL" clId="{066486F3-3BC1-49A1-AAA8-078E5892A49C}" dt="2021-11-27T23:42:49.074" v="5829" actId="22"/>
          <ac:spMkLst>
            <pc:docMk/>
            <pc:sldMk cId="2078977055" sldId="319"/>
            <ac:spMk id="61" creationId="{8DC2AD97-2A1E-44FB-A013-917424CA3FD0}"/>
          </ac:spMkLst>
        </pc:spChg>
        <pc:spChg chg="add mod">
          <ac:chgData name="Ohad Azran" userId="0798ee1d-e8c3-41e6-a7f6-3c0e74c45c61" providerId="ADAL" clId="{066486F3-3BC1-49A1-AAA8-078E5892A49C}" dt="2021-11-27T23:43:26.240" v="5860" actId="20577"/>
          <ac:spMkLst>
            <pc:docMk/>
            <pc:sldMk cId="2078977055" sldId="319"/>
            <ac:spMk id="62" creationId="{31284974-49A6-4C9F-B7B4-6FE8E9BA1D87}"/>
          </ac:spMkLst>
        </pc:spChg>
        <pc:grpChg chg="mod">
          <ac:chgData name="Ohad Azran" userId="0798ee1d-e8c3-41e6-a7f6-3c0e74c45c61" providerId="ADAL" clId="{066486F3-3BC1-49A1-AAA8-078E5892A49C}" dt="2021-11-27T23:21:02.797" v="5616" actId="1076"/>
          <ac:grpSpMkLst>
            <pc:docMk/>
            <pc:sldMk cId="2078977055" sldId="319"/>
            <ac:grpSpMk id="22" creationId="{8A188F68-BFEA-4CEE-AE25-955404A27433}"/>
          </ac:grpSpMkLst>
        </pc:grpChg>
        <pc:grpChg chg="add mod">
          <ac:chgData name="Ohad Azran" userId="0798ee1d-e8c3-41e6-a7f6-3c0e74c45c61" providerId="ADAL" clId="{066486F3-3BC1-49A1-AAA8-078E5892A49C}" dt="2021-11-27T23:16:45.494" v="5596" actId="1076"/>
          <ac:grpSpMkLst>
            <pc:docMk/>
            <pc:sldMk cId="2078977055" sldId="319"/>
            <ac:grpSpMk id="39" creationId="{F672BBC9-09D8-40BF-AE45-B9A52FDEEAA3}"/>
          </ac:grpSpMkLst>
        </pc:grpChg>
        <pc:grpChg chg="add mod">
          <ac:chgData name="Ohad Azran" userId="0798ee1d-e8c3-41e6-a7f6-3c0e74c45c61" providerId="ADAL" clId="{066486F3-3BC1-49A1-AAA8-078E5892A49C}" dt="2021-11-27T23:21:09.746" v="5617" actId="164"/>
          <ac:grpSpMkLst>
            <pc:docMk/>
            <pc:sldMk cId="2078977055" sldId="319"/>
            <ac:grpSpMk id="52" creationId="{0D78D1BE-9A01-4F44-8B24-7CBF981B6A88}"/>
          </ac:grpSpMkLst>
        </pc:grpChg>
        <pc:picChg chg="add mod">
          <ac:chgData name="Ohad Azran" userId="0798ee1d-e8c3-41e6-a7f6-3c0e74c45c61" providerId="ADAL" clId="{066486F3-3BC1-49A1-AAA8-078E5892A49C}" dt="2021-11-27T23:21:09.746" v="5617" actId="164"/>
          <ac:picMkLst>
            <pc:docMk/>
            <pc:sldMk cId="2078977055" sldId="319"/>
            <ac:picMk id="32" creationId="{0808F9D7-5809-4453-B95E-95E470343A06}"/>
          </ac:picMkLst>
        </pc:picChg>
        <pc:inkChg chg="add mod">
          <ac:chgData name="Ohad Azran" userId="0798ee1d-e8c3-41e6-a7f6-3c0e74c45c61" providerId="ADAL" clId="{066486F3-3BC1-49A1-AAA8-078E5892A49C}" dt="2021-11-27T23:21:09.746" v="5617" actId="164"/>
          <ac:inkMkLst>
            <pc:docMk/>
            <pc:sldMk cId="2078977055" sldId="319"/>
            <ac:inkMk id="50" creationId="{1B3B37DE-8F57-4E80-86BC-CE1A15492AA7}"/>
          </ac:inkMkLst>
        </pc:inkChg>
        <pc:cxnChg chg="add mod">
          <ac:chgData name="Ohad Azran" userId="0798ee1d-e8c3-41e6-a7f6-3c0e74c45c61" providerId="ADAL" clId="{066486F3-3BC1-49A1-AAA8-078E5892A49C}" dt="2021-11-27T23:16:45.494" v="5596" actId="1076"/>
          <ac:cxnSpMkLst>
            <pc:docMk/>
            <pc:sldMk cId="2078977055" sldId="319"/>
            <ac:cxnSpMk id="47" creationId="{07C8C3E0-DFA8-4F57-9E71-F625AF6076E8}"/>
          </ac:cxnSpMkLst>
        </pc:cxnChg>
        <pc:cxnChg chg="add mod">
          <ac:chgData name="Ohad Azran" userId="0798ee1d-e8c3-41e6-a7f6-3c0e74c45c61" providerId="ADAL" clId="{066486F3-3BC1-49A1-AAA8-078E5892A49C}" dt="2021-11-27T23:17:44.691" v="5601" actId="14100"/>
          <ac:cxnSpMkLst>
            <pc:docMk/>
            <pc:sldMk cId="2078977055" sldId="319"/>
            <ac:cxnSpMk id="49" creationId="{C4A2BF45-3316-4511-9751-17DDDA316CE2}"/>
          </ac:cxnSpMkLst>
        </pc:cxnChg>
        <pc:cxnChg chg="add mod">
          <ac:chgData name="Ohad Azran" userId="0798ee1d-e8c3-41e6-a7f6-3c0e74c45c61" providerId="ADAL" clId="{066486F3-3BC1-49A1-AAA8-078E5892A49C}" dt="2021-11-27T23:21:36.435" v="5623" actId="1582"/>
          <ac:cxnSpMkLst>
            <pc:docMk/>
            <pc:sldMk cId="2078977055" sldId="319"/>
            <ac:cxnSpMk id="54" creationId="{755DDF1D-1E43-4395-AC6C-088F42621EF7}"/>
          </ac:cxnSpMkLst>
        </pc:cxnChg>
      </pc:sldChg>
      <pc:sldChg chg="addSp delSp modSp add del mod">
        <pc:chgData name="Ohad Azran" userId="0798ee1d-e8c3-41e6-a7f6-3c0e74c45c61" providerId="ADAL" clId="{066486F3-3BC1-49A1-AAA8-078E5892A49C}" dt="2021-11-27T23:39:42.229" v="5737" actId="2696"/>
        <pc:sldMkLst>
          <pc:docMk/>
          <pc:sldMk cId="4253818685" sldId="320"/>
        </pc:sldMkLst>
        <pc:spChg chg="mod">
          <ac:chgData name="Ohad Azran" userId="0798ee1d-e8c3-41e6-a7f6-3c0e74c45c61" providerId="ADAL" clId="{066486F3-3BC1-49A1-AAA8-078E5892A49C}" dt="2021-11-27T23:34:57.300" v="5731" actId="20577"/>
          <ac:spMkLst>
            <pc:docMk/>
            <pc:sldMk cId="4253818685" sldId="320"/>
            <ac:spMk id="4" creationId="{ADEB04C0-452B-4AB6-B9CC-2CAECDD85930}"/>
          </ac:spMkLst>
        </pc:spChg>
        <pc:picChg chg="add mod">
          <ac:chgData name="Ohad Azran" userId="0798ee1d-e8c3-41e6-a7f6-3c0e74c45c61" providerId="ADAL" clId="{066486F3-3BC1-49A1-AAA8-078E5892A49C}" dt="2021-11-27T23:35:17.939" v="5735" actId="1076"/>
          <ac:picMkLst>
            <pc:docMk/>
            <pc:sldMk cId="4253818685" sldId="320"/>
            <ac:picMk id="3" creationId="{B02F45BB-CC98-47EA-AB2A-5D0746FDBE65}"/>
          </ac:picMkLst>
        </pc:picChg>
        <pc:picChg chg="del">
          <ac:chgData name="Ohad Azran" userId="0798ee1d-e8c3-41e6-a7f6-3c0e74c45c61" providerId="ADAL" clId="{066486F3-3BC1-49A1-AAA8-078E5892A49C}" dt="2021-11-27T23:34:47.640" v="5722" actId="478"/>
          <ac:picMkLst>
            <pc:docMk/>
            <pc:sldMk cId="4253818685" sldId="320"/>
            <ac:picMk id="5" creationId="{49DF1A7D-D8B6-43EE-8753-31DB274CDE0F}"/>
          </ac:picMkLst>
        </pc:picChg>
      </pc:sldChg>
      <pc:sldChg chg="addSp delSp modSp add mod setBg">
        <pc:chgData name="Ohad Azran" userId="0798ee1d-e8c3-41e6-a7f6-3c0e74c45c61" providerId="ADAL" clId="{066486F3-3BC1-49A1-AAA8-078E5892A49C}" dt="2021-11-27T23:49:10.239" v="6081" actId="403"/>
        <pc:sldMkLst>
          <pc:docMk/>
          <pc:sldMk cId="1963822914" sldId="321"/>
        </pc:sldMkLst>
        <pc:spChg chg="add del mod">
          <ac:chgData name="Ohad Azran" userId="0798ee1d-e8c3-41e6-a7f6-3c0e74c45c61" providerId="ADAL" clId="{066486F3-3BC1-49A1-AAA8-078E5892A49C}" dt="2021-11-27T23:48:48.090" v="6080" actId="26606"/>
          <ac:spMkLst>
            <pc:docMk/>
            <pc:sldMk cId="1963822914" sldId="321"/>
            <ac:spMk id="2" creationId="{39BEE01D-C849-4A89-BBFA-4734315F5700}"/>
          </ac:spMkLst>
        </pc:spChg>
        <pc:spChg chg="mod">
          <ac:chgData name="Ohad Azran" userId="0798ee1d-e8c3-41e6-a7f6-3c0e74c45c61" providerId="ADAL" clId="{066486F3-3BC1-49A1-AAA8-078E5892A49C}" dt="2021-11-27T23:48:48.090" v="6080" actId="26606"/>
          <ac:spMkLst>
            <pc:docMk/>
            <pc:sldMk cId="1963822914" sldId="321"/>
            <ac:spMk id="4" creationId="{ADEB04C0-452B-4AB6-B9CC-2CAECDD85930}"/>
          </ac:spMkLst>
        </pc:spChg>
        <pc:spChg chg="add del">
          <ac:chgData name="Ohad Azran" userId="0798ee1d-e8c3-41e6-a7f6-3c0e74c45c61" providerId="ADAL" clId="{066486F3-3BC1-49A1-AAA8-078E5892A49C}" dt="2021-11-27T23:48:45.468" v="6077" actId="26606"/>
          <ac:spMkLst>
            <pc:docMk/>
            <pc:sldMk cId="1963822914" sldId="321"/>
            <ac:spMk id="9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7T23:48:45.468" v="6077" actId="26606"/>
          <ac:spMkLst>
            <pc:docMk/>
            <pc:sldMk cId="1963822914" sldId="321"/>
            <ac:spMk id="11" creationId="{E9A9E663-1F8A-406B-B295-B1EF8596D1D5}"/>
          </ac:spMkLst>
        </pc:spChg>
        <pc:spChg chg="add">
          <ac:chgData name="Ohad Azran" userId="0798ee1d-e8c3-41e6-a7f6-3c0e74c45c61" providerId="ADAL" clId="{066486F3-3BC1-49A1-AAA8-078E5892A49C}" dt="2021-11-27T23:48:48.090" v="6080" actId="26606"/>
          <ac:spMkLst>
            <pc:docMk/>
            <pc:sldMk cId="1963822914" sldId="321"/>
            <ac:spMk id="12" creationId="{E0747CA7-2579-4FF5-95CF-E3FA65C9E187}"/>
          </ac:spMkLst>
        </pc:spChg>
        <pc:spChg chg="add">
          <ac:chgData name="Ohad Azran" userId="0798ee1d-e8c3-41e6-a7f6-3c0e74c45c61" providerId="ADAL" clId="{066486F3-3BC1-49A1-AAA8-078E5892A49C}" dt="2021-11-27T23:48:48.090" v="6080" actId="26606"/>
          <ac:spMkLst>
            <pc:docMk/>
            <pc:sldMk cId="1963822914" sldId="321"/>
            <ac:spMk id="14" creationId="{1C63BD94-CA0C-4C27-BB07-89F71DEA2D9A}"/>
          </ac:spMkLst>
        </pc:spChg>
        <pc:spChg chg="add del">
          <ac:chgData name="Ohad Azran" userId="0798ee1d-e8c3-41e6-a7f6-3c0e74c45c61" providerId="ADAL" clId="{066486F3-3BC1-49A1-AAA8-078E5892A49C}" dt="2021-11-27T23:48:45.468" v="6077" actId="26606"/>
          <ac:spMkLst>
            <pc:docMk/>
            <pc:sldMk cId="1963822914" sldId="321"/>
            <ac:spMk id="15" creationId="{3741B58E-3B65-4A01-A276-975AB2CF8A08}"/>
          </ac:spMkLst>
        </pc:spChg>
        <pc:spChg chg="add del">
          <ac:chgData name="Ohad Azran" userId="0798ee1d-e8c3-41e6-a7f6-3c0e74c45c61" providerId="ADAL" clId="{066486F3-3BC1-49A1-AAA8-078E5892A49C}" dt="2021-11-27T23:48:45.468" v="6077" actId="26606"/>
          <ac:spMkLst>
            <pc:docMk/>
            <pc:sldMk cId="1963822914" sldId="321"/>
            <ac:spMk id="17" creationId="{7AAC67C3-831B-4AB1-A259-DFB839CAFAFC}"/>
          </ac:spMkLst>
        </pc:spChg>
        <pc:spChg chg="add del">
          <ac:chgData name="Ohad Azran" userId="0798ee1d-e8c3-41e6-a7f6-3c0e74c45c61" providerId="ADAL" clId="{066486F3-3BC1-49A1-AAA8-078E5892A49C}" dt="2021-11-27T23:48:45.468" v="6077" actId="26606"/>
          <ac:spMkLst>
            <pc:docMk/>
            <pc:sldMk cId="1963822914" sldId="321"/>
            <ac:spMk id="19" creationId="{054B3F04-9EAC-45C0-B3CE-0387EEA10A0C}"/>
          </ac:spMkLst>
        </pc:spChg>
        <pc:spChg chg="add del">
          <ac:chgData name="Ohad Azran" userId="0798ee1d-e8c3-41e6-a7f6-3c0e74c45c61" providerId="ADAL" clId="{066486F3-3BC1-49A1-AAA8-078E5892A49C}" dt="2021-11-27T23:48:48.054" v="6079" actId="26606"/>
          <ac:spMkLst>
            <pc:docMk/>
            <pc:sldMk cId="1963822914" sldId="321"/>
            <ac:spMk id="21" creationId="{DE1F88EA-5B85-4782-9A95-9C738F48EC17}"/>
          </ac:spMkLst>
        </pc:spChg>
        <pc:spChg chg="add del">
          <ac:chgData name="Ohad Azran" userId="0798ee1d-e8c3-41e6-a7f6-3c0e74c45c61" providerId="ADAL" clId="{066486F3-3BC1-49A1-AAA8-078E5892A49C}" dt="2021-11-27T23:48:48.054" v="6079" actId="26606"/>
          <ac:spMkLst>
            <pc:docMk/>
            <pc:sldMk cId="1963822914" sldId="321"/>
            <ac:spMk id="22" creationId="{E9A9E663-1F8A-406B-B295-B1EF8596D1D5}"/>
          </ac:spMkLst>
        </pc:spChg>
        <pc:spChg chg="add del">
          <ac:chgData name="Ohad Azran" userId="0798ee1d-e8c3-41e6-a7f6-3c0e74c45c61" providerId="ADAL" clId="{066486F3-3BC1-49A1-AAA8-078E5892A49C}" dt="2021-11-27T23:48:48.054" v="6079" actId="26606"/>
          <ac:spMkLst>
            <pc:docMk/>
            <pc:sldMk cId="1963822914" sldId="321"/>
            <ac:spMk id="24" creationId="{35230A27-1553-42F8-99D7-829868E13715}"/>
          </ac:spMkLst>
        </pc:spChg>
        <pc:spChg chg="add del">
          <ac:chgData name="Ohad Azran" userId="0798ee1d-e8c3-41e6-a7f6-3c0e74c45c61" providerId="ADAL" clId="{066486F3-3BC1-49A1-AAA8-078E5892A49C}" dt="2021-11-27T23:48:48.054" v="6079" actId="26606"/>
          <ac:spMkLst>
            <pc:docMk/>
            <pc:sldMk cId="1963822914" sldId="321"/>
            <ac:spMk id="25" creationId="{A772232D-B4D6-429F-B3D1-2D9891B85E08}"/>
          </ac:spMkLst>
        </pc:spChg>
        <pc:graphicFrameChg chg="add modGraphic">
          <ac:chgData name="Ohad Azran" userId="0798ee1d-e8c3-41e6-a7f6-3c0e74c45c61" providerId="ADAL" clId="{066486F3-3BC1-49A1-AAA8-078E5892A49C}" dt="2021-11-27T23:49:10.239" v="6081" actId="403"/>
          <ac:graphicFrameMkLst>
            <pc:docMk/>
            <pc:sldMk cId="1963822914" sldId="321"/>
            <ac:graphicFrameMk id="6" creationId="{B5237058-DF22-4085-B222-BEA13D855560}"/>
          </ac:graphicFrameMkLst>
        </pc:graphicFrameChg>
        <pc:picChg chg="del">
          <ac:chgData name="Ohad Azran" userId="0798ee1d-e8c3-41e6-a7f6-3c0e74c45c61" providerId="ADAL" clId="{066486F3-3BC1-49A1-AAA8-078E5892A49C}" dt="2021-11-27T23:40:03.063" v="5746" actId="478"/>
          <ac:picMkLst>
            <pc:docMk/>
            <pc:sldMk cId="1963822914" sldId="321"/>
            <ac:picMk id="3" creationId="{B02F45BB-CC98-47EA-AB2A-5D0746FDBE65}"/>
          </ac:picMkLst>
        </pc:picChg>
        <pc:cxnChg chg="add">
          <ac:chgData name="Ohad Azran" userId="0798ee1d-e8c3-41e6-a7f6-3c0e74c45c61" providerId="ADAL" clId="{066486F3-3BC1-49A1-AAA8-078E5892A49C}" dt="2021-11-27T23:48:48.090" v="6080" actId="26606"/>
          <ac:cxnSpMkLst>
            <pc:docMk/>
            <pc:sldMk cId="1963822914" sldId="321"/>
            <ac:cxnSpMk id="10" creationId="{C6DEF8F9-FFEF-4EDB-8A06-8A7884ED42E0}"/>
          </ac:cxnSpMkLst>
        </pc:cxnChg>
        <pc:cxnChg chg="add del">
          <ac:chgData name="Ohad Azran" userId="0798ee1d-e8c3-41e6-a7f6-3c0e74c45c61" providerId="ADAL" clId="{066486F3-3BC1-49A1-AAA8-078E5892A49C}" dt="2021-11-27T23:48:45.468" v="6077" actId="26606"/>
          <ac:cxnSpMkLst>
            <pc:docMk/>
            <pc:sldMk cId="1963822914" sldId="321"/>
            <ac:cxnSpMk id="13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7T23:48:48.054" v="6079" actId="26606"/>
          <ac:cxnSpMkLst>
            <pc:docMk/>
            <pc:sldMk cId="1963822914" sldId="321"/>
            <ac:cxnSpMk id="23" creationId="{EC97561C-9294-4114-A5D6-9CF6CF68AC74}"/>
          </ac:cxnSpMkLst>
        </pc:cxnChg>
        <pc:cxnChg chg="add del">
          <ac:chgData name="Ohad Azran" userId="0798ee1d-e8c3-41e6-a7f6-3c0e74c45c61" providerId="ADAL" clId="{066486F3-3BC1-49A1-AAA8-078E5892A49C}" dt="2021-11-27T23:48:48.054" v="6079" actId="26606"/>
          <ac:cxnSpMkLst>
            <pc:docMk/>
            <pc:sldMk cId="1963822914" sldId="321"/>
            <ac:cxnSpMk id="26" creationId="{02CC3441-26B3-4381-B3DF-8AE3C288BC0D}"/>
          </ac:cxnSpMkLst>
        </pc:cxnChg>
      </pc:sldChg>
      <pc:sldChg chg="modSp add mod modAnim modNotesTx">
        <pc:chgData name="Ohad Azran" userId="0798ee1d-e8c3-41e6-a7f6-3c0e74c45c61" providerId="ADAL" clId="{066486F3-3BC1-49A1-AAA8-078E5892A49C}" dt="2021-11-28T00:08:39.146" v="6316" actId="20577"/>
        <pc:sldMkLst>
          <pc:docMk/>
          <pc:sldMk cId="3154708797" sldId="322"/>
        </pc:sldMkLst>
        <pc:spChg chg="mod">
          <ac:chgData name="Ohad Azran" userId="0798ee1d-e8c3-41e6-a7f6-3c0e74c45c61" providerId="ADAL" clId="{066486F3-3BC1-49A1-AAA8-078E5892A49C}" dt="2021-11-28T00:04:45.997" v="6135" actId="1076"/>
          <ac:spMkLst>
            <pc:docMk/>
            <pc:sldMk cId="3154708797" sldId="322"/>
            <ac:spMk id="23" creationId="{65C2BB42-D6D7-4BE6-B259-B2B5281207B2}"/>
          </ac:spMkLst>
        </pc:spChg>
      </pc:sldChg>
      <pc:sldChg chg="delSp modSp add mod delAnim">
        <pc:chgData name="Ohad Azran" userId="0798ee1d-e8c3-41e6-a7f6-3c0e74c45c61" providerId="ADAL" clId="{066486F3-3BC1-49A1-AAA8-078E5892A49C}" dt="2021-11-28T00:17:26.410" v="6326" actId="1076"/>
        <pc:sldMkLst>
          <pc:docMk/>
          <pc:sldMk cId="2095414783" sldId="323"/>
        </pc:sldMkLst>
        <pc:spChg chg="del">
          <ac:chgData name="Ohad Azran" userId="0798ee1d-e8c3-41e6-a7f6-3c0e74c45c61" providerId="ADAL" clId="{066486F3-3BC1-49A1-AAA8-078E5892A49C}" dt="2021-11-28T00:17:16.918" v="6323" actId="478"/>
          <ac:spMkLst>
            <pc:docMk/>
            <pc:sldMk cId="2095414783" sldId="323"/>
            <ac:spMk id="4" creationId="{44A9E262-A988-47CE-AE50-EA393F88DE43}"/>
          </ac:spMkLst>
        </pc:spChg>
        <pc:spChg chg="del">
          <ac:chgData name="Ohad Azran" userId="0798ee1d-e8c3-41e6-a7f6-3c0e74c45c61" providerId="ADAL" clId="{066486F3-3BC1-49A1-AAA8-078E5892A49C}" dt="2021-11-28T00:17:16.184" v="6322" actId="478"/>
          <ac:spMkLst>
            <pc:docMk/>
            <pc:sldMk cId="2095414783" sldId="323"/>
            <ac:spMk id="8" creationId="{5745C13A-F180-4C38-9A77-55877C7B50B7}"/>
          </ac:spMkLst>
        </pc:spChg>
        <pc:picChg chg="del">
          <ac:chgData name="Ohad Azran" userId="0798ee1d-e8c3-41e6-a7f6-3c0e74c45c61" providerId="ADAL" clId="{066486F3-3BC1-49A1-AAA8-078E5892A49C}" dt="2021-11-28T00:17:14.130" v="6321" actId="478"/>
          <ac:picMkLst>
            <pc:docMk/>
            <pc:sldMk cId="2095414783" sldId="323"/>
            <ac:picMk id="3" creationId="{2928A1FA-A22F-410F-98D1-7A1149DA9E36}"/>
          </ac:picMkLst>
        </pc:picChg>
        <pc:picChg chg="mod">
          <ac:chgData name="Ohad Azran" userId="0798ee1d-e8c3-41e6-a7f6-3c0e74c45c61" providerId="ADAL" clId="{066486F3-3BC1-49A1-AAA8-078E5892A49C}" dt="2021-11-28T00:17:26.410" v="6326" actId="1076"/>
          <ac:picMkLst>
            <pc:docMk/>
            <pc:sldMk cId="2095414783" sldId="323"/>
            <ac:picMk id="6" creationId="{A7228E58-6CD1-4F7A-AB71-B9321FF4F5CE}"/>
          </ac:picMkLst>
        </pc:picChg>
      </pc:sldChg>
      <pc:sldChg chg="addSp delSp modSp add mod setBg delDesignElem">
        <pc:chgData name="Ohad Azran" userId="0798ee1d-e8c3-41e6-a7f6-3c0e74c45c61" providerId="ADAL" clId="{066486F3-3BC1-49A1-AAA8-078E5892A49C}" dt="2021-11-28T00:21:42.266" v="6346" actId="5793"/>
        <pc:sldMkLst>
          <pc:docMk/>
          <pc:sldMk cId="566639127" sldId="324"/>
        </pc:sldMkLst>
        <pc:spChg chg="mod">
          <ac:chgData name="Ohad Azran" userId="0798ee1d-e8c3-41e6-a7f6-3c0e74c45c61" providerId="ADAL" clId="{066486F3-3BC1-49A1-AAA8-078E5892A49C}" dt="2021-11-28T00:21:42.266" v="6346" actId="5793"/>
          <ac:spMkLst>
            <pc:docMk/>
            <pc:sldMk cId="566639127" sldId="324"/>
            <ac:spMk id="4" creationId="{ADEB04C0-452B-4AB6-B9CC-2CAECDD85930}"/>
          </ac:spMkLst>
        </pc:spChg>
        <pc:spChg chg="add">
          <ac:chgData name="Ohad Azran" userId="0798ee1d-e8c3-41e6-a7f6-3c0e74c45c61" providerId="ADAL" clId="{066486F3-3BC1-49A1-AAA8-078E5892A49C}" dt="2021-11-28T00:21:37.080" v="6344" actId="26606"/>
          <ac:spMkLst>
            <pc:docMk/>
            <pc:sldMk cId="566639127" sldId="324"/>
            <ac:spMk id="9" creationId="{EB8A1B5F-0801-4AFF-A489-335B6A851FF4}"/>
          </ac:spMkLst>
        </pc:spChg>
        <pc:spChg chg="add">
          <ac:chgData name="Ohad Azran" userId="0798ee1d-e8c3-41e6-a7f6-3c0e74c45c61" providerId="ADAL" clId="{066486F3-3BC1-49A1-AAA8-078E5892A49C}" dt="2021-11-28T00:21:37.080" v="6344" actId="26606"/>
          <ac:spMkLst>
            <pc:docMk/>
            <pc:sldMk cId="566639127" sldId="324"/>
            <ac:spMk id="11" creationId="{06201B52-6441-4DBA-BACE-2359775817CE}"/>
          </ac:spMkLst>
        </pc:spChg>
        <pc:spChg chg="del">
          <ac:chgData name="Ohad Azran" userId="0798ee1d-e8c3-41e6-a7f6-3c0e74c45c61" providerId="ADAL" clId="{066486F3-3BC1-49A1-AAA8-078E5892A49C}" dt="2021-11-28T00:21:05.900" v="6329"/>
          <ac:spMkLst>
            <pc:docMk/>
            <pc:sldMk cId="566639127" sldId="324"/>
            <ac:spMk id="12" creationId="{E0747CA7-2579-4FF5-95CF-E3FA65C9E187}"/>
          </ac:spMkLst>
        </pc:spChg>
        <pc:spChg chg="del">
          <ac:chgData name="Ohad Azran" userId="0798ee1d-e8c3-41e6-a7f6-3c0e74c45c61" providerId="ADAL" clId="{066486F3-3BC1-49A1-AAA8-078E5892A49C}" dt="2021-11-28T00:21:05.900" v="6329"/>
          <ac:spMkLst>
            <pc:docMk/>
            <pc:sldMk cId="566639127" sldId="324"/>
            <ac:spMk id="14" creationId="{1C63BD94-CA0C-4C27-BB07-89F71DEA2D9A}"/>
          </ac:spMkLst>
        </pc:spChg>
        <pc:spChg chg="add">
          <ac:chgData name="Ohad Azran" userId="0798ee1d-e8c3-41e6-a7f6-3c0e74c45c61" providerId="ADAL" clId="{066486F3-3BC1-49A1-AAA8-078E5892A49C}" dt="2021-11-28T00:21:37.080" v="6344" actId="26606"/>
          <ac:spMkLst>
            <pc:docMk/>
            <pc:sldMk cId="566639127" sldId="324"/>
            <ac:spMk id="15" creationId="{8C6E698C-8155-4B8B-BDC9-B7299772B509}"/>
          </ac:spMkLst>
        </pc:spChg>
        <pc:spChg chg="add">
          <ac:chgData name="Ohad Azran" userId="0798ee1d-e8c3-41e6-a7f6-3c0e74c45c61" providerId="ADAL" clId="{066486F3-3BC1-49A1-AAA8-078E5892A49C}" dt="2021-11-28T00:21:37.080" v="6344" actId="26606"/>
          <ac:spMkLst>
            <pc:docMk/>
            <pc:sldMk cId="566639127" sldId="324"/>
            <ac:spMk id="19" creationId="{8A549DE7-671D-4575-AF43-858FD99981CF}"/>
          </ac:spMkLst>
        </pc:spChg>
        <pc:spChg chg="add">
          <ac:chgData name="Ohad Azran" userId="0798ee1d-e8c3-41e6-a7f6-3c0e74c45c61" providerId="ADAL" clId="{066486F3-3BC1-49A1-AAA8-078E5892A49C}" dt="2021-11-28T00:21:37.080" v="6344" actId="26606"/>
          <ac:spMkLst>
            <pc:docMk/>
            <pc:sldMk cId="566639127" sldId="324"/>
            <ac:spMk id="21" creationId="{C22D9B36-9BE7-472B-8808-7E0D6810738F}"/>
          </ac:spMkLst>
        </pc:spChg>
        <pc:graphicFrameChg chg="del mod">
          <ac:chgData name="Ohad Azran" userId="0798ee1d-e8c3-41e6-a7f6-3c0e74c45c61" providerId="ADAL" clId="{066486F3-3BC1-49A1-AAA8-078E5892A49C}" dt="2021-11-28T00:21:09.710" v="6331" actId="478"/>
          <ac:graphicFrameMkLst>
            <pc:docMk/>
            <pc:sldMk cId="566639127" sldId="324"/>
            <ac:graphicFrameMk id="6" creationId="{B5237058-DF22-4085-B222-BEA13D855560}"/>
          </ac:graphicFrameMkLst>
        </pc:graphicFrameChg>
        <pc:cxnChg chg="del">
          <ac:chgData name="Ohad Azran" userId="0798ee1d-e8c3-41e6-a7f6-3c0e74c45c61" providerId="ADAL" clId="{066486F3-3BC1-49A1-AAA8-078E5892A49C}" dt="2021-11-28T00:21:05.900" v="6329"/>
          <ac:cxnSpMkLst>
            <pc:docMk/>
            <pc:sldMk cId="566639127" sldId="324"/>
            <ac:cxnSpMk id="10" creationId="{C6DEF8F9-FFEF-4EDB-8A06-8A7884ED42E0}"/>
          </ac:cxnSpMkLst>
        </pc:cxnChg>
        <pc:cxnChg chg="add">
          <ac:chgData name="Ohad Azran" userId="0798ee1d-e8c3-41e6-a7f6-3c0e74c45c61" providerId="ADAL" clId="{066486F3-3BC1-49A1-AAA8-078E5892A49C}" dt="2021-11-28T00:21:37.080" v="6344" actId="26606"/>
          <ac:cxnSpMkLst>
            <pc:docMk/>
            <pc:sldMk cId="566639127" sldId="324"/>
            <ac:cxnSpMk id="13" creationId="{89DF3DBB-17DD-4058-A944-5578E18A031E}"/>
          </ac:cxnSpMkLst>
        </pc:cxnChg>
        <pc:cxnChg chg="add">
          <ac:chgData name="Ohad Azran" userId="0798ee1d-e8c3-41e6-a7f6-3c0e74c45c61" providerId="ADAL" clId="{066486F3-3BC1-49A1-AAA8-078E5892A49C}" dt="2021-11-28T00:21:37.080" v="6344" actId="26606"/>
          <ac:cxnSpMkLst>
            <pc:docMk/>
            <pc:sldMk cId="566639127" sldId="324"/>
            <ac:cxnSpMk id="17" creationId="{09525C9A-1972-4836-BA7A-706C946EF4DA}"/>
          </ac:cxnSpMkLst>
        </pc:cxnChg>
      </pc:sldChg>
      <pc:sldChg chg="addSp delSp modSp add mod ord delAnim">
        <pc:chgData name="Ohad Azran" userId="0798ee1d-e8c3-41e6-a7f6-3c0e74c45c61" providerId="ADAL" clId="{066486F3-3BC1-49A1-AAA8-078E5892A49C}" dt="2021-11-28T00:31:28.661" v="6362" actId="164"/>
        <pc:sldMkLst>
          <pc:docMk/>
          <pc:sldMk cId="18595056" sldId="325"/>
        </pc:sldMkLst>
        <pc:spChg chg="mod">
          <ac:chgData name="Ohad Azran" userId="0798ee1d-e8c3-41e6-a7f6-3c0e74c45c61" providerId="ADAL" clId="{066486F3-3BC1-49A1-AAA8-078E5892A49C}" dt="2021-11-28T00:30:57.957" v="6358"/>
          <ac:spMkLst>
            <pc:docMk/>
            <pc:sldMk cId="18595056" sldId="325"/>
            <ac:spMk id="36" creationId="{DD581BAF-8B99-461F-8170-CAE2728C8B82}"/>
          </ac:spMkLst>
        </pc:spChg>
        <pc:spChg chg="del">
          <ac:chgData name="Ohad Azran" userId="0798ee1d-e8c3-41e6-a7f6-3c0e74c45c61" providerId="ADAL" clId="{066486F3-3BC1-49A1-AAA8-078E5892A49C}" dt="2021-11-28T00:30:37.968" v="6356" actId="478"/>
          <ac:spMkLst>
            <pc:docMk/>
            <pc:sldMk cId="18595056" sldId="325"/>
            <ac:spMk id="37" creationId="{034768C8-E8FD-4D0F-BD6C-F771CE84A746}"/>
          </ac:spMkLst>
        </pc:spChg>
        <pc:spChg chg="del topLvl">
          <ac:chgData name="Ohad Azran" userId="0798ee1d-e8c3-41e6-a7f6-3c0e74c45c61" providerId="ADAL" clId="{066486F3-3BC1-49A1-AAA8-078E5892A49C}" dt="2021-11-28T00:30:36.502" v="6355" actId="478"/>
          <ac:spMkLst>
            <pc:docMk/>
            <pc:sldMk cId="18595056" sldId="325"/>
            <ac:spMk id="39" creationId="{FF323B83-A04C-4DC4-9EDA-37E801409D5D}"/>
          </ac:spMkLst>
        </pc:spChg>
        <pc:spChg chg="del topLvl">
          <ac:chgData name="Ohad Azran" userId="0798ee1d-e8c3-41e6-a7f6-3c0e74c45c61" providerId="ADAL" clId="{066486F3-3BC1-49A1-AAA8-078E5892A49C}" dt="2021-11-28T00:30:33.783" v="6354" actId="478"/>
          <ac:spMkLst>
            <pc:docMk/>
            <pc:sldMk cId="18595056" sldId="325"/>
            <ac:spMk id="44" creationId="{9498A52A-3CF1-46F1-B7AD-5CC7E7CF6118}"/>
          </ac:spMkLst>
        </pc:spChg>
        <pc:spChg chg="mod">
          <ac:chgData name="Ohad Azran" userId="0798ee1d-e8c3-41e6-a7f6-3c0e74c45c61" providerId="ADAL" clId="{066486F3-3BC1-49A1-AAA8-078E5892A49C}" dt="2021-11-28T00:30:31.467" v="6352" actId="20577"/>
          <ac:spMkLst>
            <pc:docMk/>
            <pc:sldMk cId="18595056" sldId="325"/>
            <ac:spMk id="45" creationId="{4400F3AB-16A9-4D2B-8EE0-90EAA69EFCDE}"/>
          </ac:spMkLst>
        </pc:spChg>
        <pc:spChg chg="mod">
          <ac:chgData name="Ohad Azran" userId="0798ee1d-e8c3-41e6-a7f6-3c0e74c45c61" providerId="ADAL" clId="{066486F3-3BC1-49A1-AAA8-078E5892A49C}" dt="2021-11-28T00:30:57.957" v="6358"/>
          <ac:spMkLst>
            <pc:docMk/>
            <pc:sldMk cId="18595056" sldId="325"/>
            <ac:spMk id="51" creationId="{BC2906F4-F472-4227-8679-7A73CCEF4C05}"/>
          </ac:spMkLst>
        </pc:spChg>
        <pc:spChg chg="mod">
          <ac:chgData name="Ohad Azran" userId="0798ee1d-e8c3-41e6-a7f6-3c0e74c45c61" providerId="ADAL" clId="{066486F3-3BC1-49A1-AAA8-078E5892A49C}" dt="2021-11-28T00:30:57.957" v="6358"/>
          <ac:spMkLst>
            <pc:docMk/>
            <pc:sldMk cId="18595056" sldId="325"/>
            <ac:spMk id="64" creationId="{3CDB7C76-2CCF-45C7-A293-A688DE691CB1}"/>
          </ac:spMkLst>
        </pc:spChg>
        <pc:spChg chg="mod">
          <ac:chgData name="Ohad Azran" userId="0798ee1d-e8c3-41e6-a7f6-3c0e74c45c61" providerId="ADAL" clId="{066486F3-3BC1-49A1-AAA8-078E5892A49C}" dt="2021-11-28T00:30:57.957" v="6358"/>
          <ac:spMkLst>
            <pc:docMk/>
            <pc:sldMk cId="18595056" sldId="325"/>
            <ac:spMk id="65" creationId="{9CEBE953-1976-4558-A502-AFF528594843}"/>
          </ac:spMkLst>
        </pc:spChg>
        <pc:grpChg chg="add mod">
          <ac:chgData name="Ohad Azran" userId="0798ee1d-e8c3-41e6-a7f6-3c0e74c45c61" providerId="ADAL" clId="{066486F3-3BC1-49A1-AAA8-078E5892A49C}" dt="2021-11-28T00:31:28.661" v="6362" actId="164"/>
          <ac:grpSpMkLst>
            <pc:docMk/>
            <pc:sldMk cId="18595056" sldId="325"/>
            <ac:grpSpMk id="2" creationId="{5B0890E1-A75A-47B7-B518-39664F2E0704}"/>
          </ac:grpSpMkLst>
        </pc:grpChg>
        <pc:grpChg chg="add mod">
          <ac:chgData name="Ohad Azran" userId="0798ee1d-e8c3-41e6-a7f6-3c0e74c45c61" providerId="ADAL" clId="{066486F3-3BC1-49A1-AAA8-078E5892A49C}" dt="2021-11-28T00:31:28.661" v="6362" actId="164"/>
          <ac:grpSpMkLst>
            <pc:docMk/>
            <pc:sldMk cId="18595056" sldId="325"/>
            <ac:grpSpMk id="35" creationId="{A4C29983-485E-45A6-893A-D6747F22994A}"/>
          </ac:grpSpMkLst>
        </pc:grpChg>
        <pc:grpChg chg="mod">
          <ac:chgData name="Ohad Azran" userId="0798ee1d-e8c3-41e6-a7f6-3c0e74c45c61" providerId="ADAL" clId="{066486F3-3BC1-49A1-AAA8-078E5892A49C}" dt="2021-11-28T00:30:57.957" v="6358"/>
          <ac:grpSpMkLst>
            <pc:docMk/>
            <pc:sldMk cId="18595056" sldId="325"/>
            <ac:grpSpMk id="38" creationId="{B9239FB0-B89C-4180-83A3-1B2C504902BE}"/>
          </ac:grpSpMkLst>
        </pc:grpChg>
        <pc:grpChg chg="mod">
          <ac:chgData name="Ohad Azran" userId="0798ee1d-e8c3-41e6-a7f6-3c0e74c45c61" providerId="ADAL" clId="{066486F3-3BC1-49A1-AAA8-078E5892A49C}" dt="2021-11-28T00:30:57.957" v="6358"/>
          <ac:grpSpMkLst>
            <pc:docMk/>
            <pc:sldMk cId="18595056" sldId="325"/>
            <ac:grpSpMk id="43" creationId="{313F3F58-4B33-459E-9E96-5B1BA9AD4913}"/>
          </ac:grpSpMkLst>
        </pc:grpChg>
        <pc:grpChg chg="del">
          <ac:chgData name="Ohad Azran" userId="0798ee1d-e8c3-41e6-a7f6-3c0e74c45c61" providerId="ADAL" clId="{066486F3-3BC1-49A1-AAA8-078E5892A49C}" dt="2021-11-28T00:30:33.783" v="6354" actId="478"/>
          <ac:grpSpMkLst>
            <pc:docMk/>
            <pc:sldMk cId="18595056" sldId="325"/>
            <ac:grpSpMk id="47" creationId="{BDB14759-5246-4F6D-88C4-F39D841F4396}"/>
          </ac:grpSpMkLst>
        </pc:grpChg>
        <pc:grpChg chg="del">
          <ac:chgData name="Ohad Azran" userId="0798ee1d-e8c3-41e6-a7f6-3c0e74c45c61" providerId="ADAL" clId="{066486F3-3BC1-49A1-AAA8-078E5892A49C}" dt="2021-11-28T00:30:32.262" v="6353" actId="478"/>
          <ac:grpSpMkLst>
            <pc:docMk/>
            <pc:sldMk cId="18595056" sldId="325"/>
            <ac:grpSpMk id="48" creationId="{80F9D56A-FC0E-4800-BE01-AC34FFE7B2DF}"/>
          </ac:grpSpMkLst>
        </pc:grpChg>
        <pc:grpChg chg="del">
          <ac:chgData name="Ohad Azran" userId="0798ee1d-e8c3-41e6-a7f6-3c0e74c45c61" providerId="ADAL" clId="{066486F3-3BC1-49A1-AAA8-078E5892A49C}" dt="2021-11-28T00:30:30.781" v="6351" actId="478"/>
          <ac:grpSpMkLst>
            <pc:docMk/>
            <pc:sldMk cId="18595056" sldId="325"/>
            <ac:grpSpMk id="49" creationId="{8B891C45-C819-4709-A423-D12404F54F16}"/>
          </ac:grpSpMkLst>
        </pc:grpChg>
        <pc:grpChg chg="mod">
          <ac:chgData name="Ohad Azran" userId="0798ee1d-e8c3-41e6-a7f6-3c0e74c45c61" providerId="ADAL" clId="{066486F3-3BC1-49A1-AAA8-078E5892A49C}" dt="2021-11-28T00:31:28.661" v="6362" actId="164"/>
          <ac:grpSpMkLst>
            <pc:docMk/>
            <pc:sldMk cId="18595056" sldId="325"/>
            <ac:grpSpMk id="63" creationId="{3CA59BBE-C93F-4F8E-ACB8-785A27B84514}"/>
          </ac:grpSpMkLst>
        </pc:grpChg>
        <pc:cxnChg chg="mod">
          <ac:chgData name="Ohad Azran" userId="0798ee1d-e8c3-41e6-a7f6-3c0e74c45c61" providerId="ADAL" clId="{066486F3-3BC1-49A1-AAA8-078E5892A49C}" dt="2021-11-28T00:30:57.957" v="6358"/>
          <ac:cxnSpMkLst>
            <pc:docMk/>
            <pc:sldMk cId="18595056" sldId="325"/>
            <ac:cxnSpMk id="50" creationId="{80495905-6719-45F8-A3EB-C5ECE10CB8DD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7F46D-8158-4F5E-8FC2-A8AB6789987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A876B8-677B-4B3B-9A64-B1AD07CA296C}">
      <dgm:prSet/>
      <dgm:spPr/>
      <dgm:t>
        <a:bodyPr/>
        <a:lstStyle/>
        <a:p>
          <a:r>
            <a:rPr lang="en-US" b="0" i="0"/>
            <a:t>Secure smart contract</a:t>
          </a:r>
          <a:endParaRPr lang="en-US"/>
        </a:p>
      </dgm:t>
    </dgm:pt>
    <dgm:pt modelId="{5FD7895B-E427-43A4-A0A2-55F55D7EA680}" type="parTrans" cxnId="{803DF90D-E133-408E-97FF-80735D20CD4E}">
      <dgm:prSet/>
      <dgm:spPr/>
      <dgm:t>
        <a:bodyPr/>
        <a:lstStyle/>
        <a:p>
          <a:endParaRPr lang="en-US"/>
        </a:p>
      </dgm:t>
    </dgm:pt>
    <dgm:pt modelId="{5986C87A-5E07-4292-8A66-792B7DF45B25}" type="sibTrans" cxnId="{803DF90D-E133-408E-97FF-80735D20CD4E}">
      <dgm:prSet/>
      <dgm:spPr/>
      <dgm:t>
        <a:bodyPr/>
        <a:lstStyle/>
        <a:p>
          <a:endParaRPr lang="en-US"/>
        </a:p>
      </dgm:t>
    </dgm:pt>
    <dgm:pt modelId="{5D0F9AF5-317C-4596-8513-4EAD853B85A9}">
      <dgm:prSet/>
      <dgm:spPr/>
      <dgm:t>
        <a:bodyPr/>
        <a:lstStyle/>
        <a:p>
          <a:r>
            <a:rPr lang="en-US" b="0" i="0"/>
            <a:t>DAO Exploit</a:t>
          </a:r>
          <a:endParaRPr lang="en-US"/>
        </a:p>
      </dgm:t>
    </dgm:pt>
    <dgm:pt modelId="{949EE187-4F9F-497A-8DB4-6FFA97FDF754}" type="parTrans" cxnId="{412EDD0B-E7E4-452F-AD51-DB96598F3396}">
      <dgm:prSet/>
      <dgm:spPr/>
      <dgm:t>
        <a:bodyPr/>
        <a:lstStyle/>
        <a:p>
          <a:endParaRPr lang="en-US"/>
        </a:p>
      </dgm:t>
    </dgm:pt>
    <dgm:pt modelId="{CECA6BB0-F2BA-4C41-8E5E-32094023AC08}" type="sibTrans" cxnId="{412EDD0B-E7E4-452F-AD51-DB96598F3396}">
      <dgm:prSet/>
      <dgm:spPr/>
      <dgm:t>
        <a:bodyPr/>
        <a:lstStyle/>
        <a:p>
          <a:endParaRPr lang="en-US"/>
        </a:p>
      </dgm:t>
    </dgm:pt>
    <dgm:pt modelId="{A8F24A54-1EAB-4319-920D-BF8537209D17}" type="pres">
      <dgm:prSet presAssocID="{D287F46D-8158-4F5E-8FC2-A8AB67899873}" presName="linear" presStyleCnt="0">
        <dgm:presLayoutVars>
          <dgm:dir/>
          <dgm:animLvl val="lvl"/>
          <dgm:resizeHandles val="exact"/>
        </dgm:presLayoutVars>
      </dgm:prSet>
      <dgm:spPr/>
    </dgm:pt>
    <dgm:pt modelId="{AE23D7ED-93FA-4CC7-A927-FCDD1058E809}" type="pres">
      <dgm:prSet presAssocID="{09A876B8-677B-4B3B-9A64-B1AD07CA296C}" presName="parentLin" presStyleCnt="0"/>
      <dgm:spPr/>
    </dgm:pt>
    <dgm:pt modelId="{966E61A7-60E4-4A40-ADD3-E209C5A092CA}" type="pres">
      <dgm:prSet presAssocID="{09A876B8-677B-4B3B-9A64-B1AD07CA296C}" presName="parentLeftMargin" presStyleLbl="node1" presStyleIdx="0" presStyleCnt="2"/>
      <dgm:spPr/>
    </dgm:pt>
    <dgm:pt modelId="{56CE15A1-DEE5-46AD-B6A7-BF4DB0E384AB}" type="pres">
      <dgm:prSet presAssocID="{09A876B8-677B-4B3B-9A64-B1AD07CA29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3CE77D-6E55-4576-8D90-CFEE7C4A44F1}" type="pres">
      <dgm:prSet presAssocID="{09A876B8-677B-4B3B-9A64-B1AD07CA296C}" presName="negativeSpace" presStyleCnt="0"/>
      <dgm:spPr/>
    </dgm:pt>
    <dgm:pt modelId="{2AE5CEE1-ACBD-4057-B60B-EEC883B5FFF7}" type="pres">
      <dgm:prSet presAssocID="{09A876B8-677B-4B3B-9A64-B1AD07CA296C}" presName="childText" presStyleLbl="conFgAcc1" presStyleIdx="0" presStyleCnt="2">
        <dgm:presLayoutVars>
          <dgm:bulletEnabled val="1"/>
        </dgm:presLayoutVars>
      </dgm:prSet>
      <dgm:spPr/>
    </dgm:pt>
    <dgm:pt modelId="{34A61C1C-B829-4225-BFBB-3E0C546C368B}" type="pres">
      <dgm:prSet presAssocID="{5986C87A-5E07-4292-8A66-792B7DF45B25}" presName="spaceBetweenRectangles" presStyleCnt="0"/>
      <dgm:spPr/>
    </dgm:pt>
    <dgm:pt modelId="{E222DEFA-ECCA-4A8A-8466-2D1D9F3DCC3F}" type="pres">
      <dgm:prSet presAssocID="{5D0F9AF5-317C-4596-8513-4EAD853B85A9}" presName="parentLin" presStyleCnt="0"/>
      <dgm:spPr/>
    </dgm:pt>
    <dgm:pt modelId="{F72575BE-A5F3-4906-A5C6-E6320C4C65A1}" type="pres">
      <dgm:prSet presAssocID="{5D0F9AF5-317C-4596-8513-4EAD853B85A9}" presName="parentLeftMargin" presStyleLbl="node1" presStyleIdx="0" presStyleCnt="2"/>
      <dgm:spPr/>
    </dgm:pt>
    <dgm:pt modelId="{B3649ACB-C202-4177-8BB9-A56BC507A99B}" type="pres">
      <dgm:prSet presAssocID="{5D0F9AF5-317C-4596-8513-4EAD853B85A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ED41D3-E60F-4C42-A261-2B8ADDA1FBF9}" type="pres">
      <dgm:prSet presAssocID="{5D0F9AF5-317C-4596-8513-4EAD853B85A9}" presName="negativeSpace" presStyleCnt="0"/>
      <dgm:spPr/>
    </dgm:pt>
    <dgm:pt modelId="{78DA8057-1BCA-4058-BFCD-1BAD0BF06327}" type="pres">
      <dgm:prSet presAssocID="{5D0F9AF5-317C-4596-8513-4EAD853B85A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F6FB04-7DDE-471F-BEBF-09B898A2FEA1}" type="presOf" srcId="{09A876B8-677B-4B3B-9A64-B1AD07CA296C}" destId="{56CE15A1-DEE5-46AD-B6A7-BF4DB0E384AB}" srcOrd="1" destOrd="0" presId="urn:microsoft.com/office/officeart/2005/8/layout/list1"/>
    <dgm:cxn modelId="{412EDD0B-E7E4-452F-AD51-DB96598F3396}" srcId="{D287F46D-8158-4F5E-8FC2-A8AB67899873}" destId="{5D0F9AF5-317C-4596-8513-4EAD853B85A9}" srcOrd="1" destOrd="0" parTransId="{949EE187-4F9F-497A-8DB4-6FFA97FDF754}" sibTransId="{CECA6BB0-F2BA-4C41-8E5E-32094023AC08}"/>
    <dgm:cxn modelId="{803DF90D-E133-408E-97FF-80735D20CD4E}" srcId="{D287F46D-8158-4F5E-8FC2-A8AB67899873}" destId="{09A876B8-677B-4B3B-9A64-B1AD07CA296C}" srcOrd="0" destOrd="0" parTransId="{5FD7895B-E427-43A4-A0A2-55F55D7EA680}" sibTransId="{5986C87A-5E07-4292-8A66-792B7DF45B25}"/>
    <dgm:cxn modelId="{A6F44F9F-26E2-4938-963C-9CBCA5C3C6D4}" type="presOf" srcId="{09A876B8-677B-4B3B-9A64-B1AD07CA296C}" destId="{966E61A7-60E4-4A40-ADD3-E209C5A092CA}" srcOrd="0" destOrd="0" presId="urn:microsoft.com/office/officeart/2005/8/layout/list1"/>
    <dgm:cxn modelId="{8A6FF3BC-5343-4AE1-BE42-840AD935C29D}" type="presOf" srcId="{5D0F9AF5-317C-4596-8513-4EAD853B85A9}" destId="{F72575BE-A5F3-4906-A5C6-E6320C4C65A1}" srcOrd="0" destOrd="0" presId="urn:microsoft.com/office/officeart/2005/8/layout/list1"/>
    <dgm:cxn modelId="{0B588AE6-FE4B-4A7A-9E1A-767FA5E49D89}" type="presOf" srcId="{D287F46D-8158-4F5E-8FC2-A8AB67899873}" destId="{A8F24A54-1EAB-4319-920D-BF8537209D17}" srcOrd="0" destOrd="0" presId="urn:microsoft.com/office/officeart/2005/8/layout/list1"/>
    <dgm:cxn modelId="{CFB47FF3-4115-4EA1-B0AE-9EE1C17E279E}" type="presOf" srcId="{5D0F9AF5-317C-4596-8513-4EAD853B85A9}" destId="{B3649ACB-C202-4177-8BB9-A56BC507A99B}" srcOrd="1" destOrd="0" presId="urn:microsoft.com/office/officeart/2005/8/layout/list1"/>
    <dgm:cxn modelId="{F18BFEDD-EB10-467A-B1BD-67A723C4B03C}" type="presParOf" srcId="{A8F24A54-1EAB-4319-920D-BF8537209D17}" destId="{AE23D7ED-93FA-4CC7-A927-FCDD1058E809}" srcOrd="0" destOrd="0" presId="urn:microsoft.com/office/officeart/2005/8/layout/list1"/>
    <dgm:cxn modelId="{491C8724-1E55-4C4E-BCC3-F1C1C19DBF79}" type="presParOf" srcId="{AE23D7ED-93FA-4CC7-A927-FCDD1058E809}" destId="{966E61A7-60E4-4A40-ADD3-E209C5A092CA}" srcOrd="0" destOrd="0" presId="urn:microsoft.com/office/officeart/2005/8/layout/list1"/>
    <dgm:cxn modelId="{0BA2C31F-2178-4878-929B-366581D960A6}" type="presParOf" srcId="{AE23D7ED-93FA-4CC7-A927-FCDD1058E809}" destId="{56CE15A1-DEE5-46AD-B6A7-BF4DB0E384AB}" srcOrd="1" destOrd="0" presId="urn:microsoft.com/office/officeart/2005/8/layout/list1"/>
    <dgm:cxn modelId="{618D0A3A-06E4-44C0-9FCA-949BAE8C73FF}" type="presParOf" srcId="{A8F24A54-1EAB-4319-920D-BF8537209D17}" destId="{0A3CE77D-6E55-4576-8D90-CFEE7C4A44F1}" srcOrd="1" destOrd="0" presId="urn:microsoft.com/office/officeart/2005/8/layout/list1"/>
    <dgm:cxn modelId="{CCA3181E-AD81-4CD2-9518-8EA9A6D3FC95}" type="presParOf" srcId="{A8F24A54-1EAB-4319-920D-BF8537209D17}" destId="{2AE5CEE1-ACBD-4057-B60B-EEC883B5FFF7}" srcOrd="2" destOrd="0" presId="urn:microsoft.com/office/officeart/2005/8/layout/list1"/>
    <dgm:cxn modelId="{B0CA3A08-1750-4A5D-95B9-6181C5875301}" type="presParOf" srcId="{A8F24A54-1EAB-4319-920D-BF8537209D17}" destId="{34A61C1C-B829-4225-BFBB-3E0C546C368B}" srcOrd="3" destOrd="0" presId="urn:microsoft.com/office/officeart/2005/8/layout/list1"/>
    <dgm:cxn modelId="{974891D7-8C4E-43AC-A38F-E157AE43F492}" type="presParOf" srcId="{A8F24A54-1EAB-4319-920D-BF8537209D17}" destId="{E222DEFA-ECCA-4A8A-8466-2D1D9F3DCC3F}" srcOrd="4" destOrd="0" presId="urn:microsoft.com/office/officeart/2005/8/layout/list1"/>
    <dgm:cxn modelId="{38302BCD-0818-462D-AEBA-631FB3015E63}" type="presParOf" srcId="{E222DEFA-ECCA-4A8A-8466-2D1D9F3DCC3F}" destId="{F72575BE-A5F3-4906-A5C6-E6320C4C65A1}" srcOrd="0" destOrd="0" presId="urn:microsoft.com/office/officeart/2005/8/layout/list1"/>
    <dgm:cxn modelId="{323597AF-D70C-4241-8A05-3A92EE2B7B87}" type="presParOf" srcId="{E222DEFA-ECCA-4A8A-8466-2D1D9F3DCC3F}" destId="{B3649ACB-C202-4177-8BB9-A56BC507A99B}" srcOrd="1" destOrd="0" presId="urn:microsoft.com/office/officeart/2005/8/layout/list1"/>
    <dgm:cxn modelId="{0AEFE7EB-829E-4619-8751-DA56BEC15058}" type="presParOf" srcId="{A8F24A54-1EAB-4319-920D-BF8537209D17}" destId="{D2ED41D3-E60F-4C42-A261-2B8ADDA1FBF9}" srcOrd="5" destOrd="0" presId="urn:microsoft.com/office/officeart/2005/8/layout/list1"/>
    <dgm:cxn modelId="{38B5D4A7-8F52-46CC-A903-B8744D17DCC6}" type="presParOf" srcId="{A8F24A54-1EAB-4319-920D-BF8537209D17}" destId="{78DA8057-1BCA-4058-BFCD-1BAD0BF063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D54AC-9280-4237-8B73-3FF59DD3222C}" type="doc">
      <dgm:prSet loTypeId="urn:microsoft.com/office/officeart/2005/8/layout/vList3" loCatId="list" qsTypeId="urn:microsoft.com/office/officeart/2005/8/quickstyle/3d6" qsCatId="3D" csTypeId="urn:microsoft.com/office/officeart/2005/8/colors/accent1_2" csCatId="accent1" phldr="1"/>
      <dgm:spPr/>
    </dgm:pt>
    <dgm:pt modelId="{88D10F32-4C67-4D5E-A9BD-77CC1D82E4A9}">
      <dgm:prSet phldrT="[טקסט]"/>
      <dgm:spPr/>
      <dgm:t>
        <a:bodyPr/>
        <a:lstStyle/>
        <a:p>
          <a:pPr rtl="1"/>
          <a:r>
            <a:rPr lang="en-US" b="0" i="0" u="none" strike="noStrike" baseline="0" dirty="0">
              <a:latin typeface="Open Sans" panose="020B0604020202020204" pitchFamily="34" charset="0"/>
            </a:rPr>
            <a:t>Types </a:t>
          </a:r>
        </a:p>
        <a:p>
          <a:pPr rtl="1"/>
          <a:r>
            <a:rPr lang="en-US" b="0" i="0" u="none" strike="noStrike" baseline="0" dirty="0">
              <a:latin typeface="Open Sans" panose="020B0604020202020204" pitchFamily="34" charset="0"/>
            </a:rPr>
            <a:t>primitive, datatype, array </a:t>
          </a:r>
          <a:endParaRPr lang="he-IL" dirty="0"/>
        </a:p>
      </dgm:t>
    </dgm:pt>
    <dgm:pt modelId="{79DD66C4-9DA0-41D8-AA7D-3260D898F931}" type="parTrans" cxnId="{251DB0E3-4C6E-4CCF-ADD5-E278E953FCA2}">
      <dgm:prSet/>
      <dgm:spPr/>
      <dgm:t>
        <a:bodyPr/>
        <a:lstStyle/>
        <a:p>
          <a:pPr rtl="1"/>
          <a:endParaRPr lang="he-IL"/>
        </a:p>
      </dgm:t>
    </dgm:pt>
    <dgm:pt modelId="{DC1A94DA-4353-4886-B1C7-C259CD890E80}" type="sibTrans" cxnId="{251DB0E3-4C6E-4CCF-ADD5-E278E953FCA2}">
      <dgm:prSet/>
      <dgm:spPr/>
      <dgm:t>
        <a:bodyPr/>
        <a:lstStyle/>
        <a:p>
          <a:pPr rtl="1"/>
          <a:endParaRPr lang="he-IL"/>
        </a:p>
      </dgm:t>
    </dgm:pt>
    <dgm:pt modelId="{6492D9AE-E643-4395-BEFD-671578764D58}">
      <dgm:prSet phldrT="[טקסט]"/>
      <dgm:spPr/>
      <dgm:t>
        <a:bodyPr/>
        <a:lstStyle/>
        <a:p>
          <a:pPr rtl="1"/>
          <a:r>
            <a:rPr lang="en-US" b="0" i="0" u="none" strike="noStrike" baseline="0" dirty="0">
              <a:latin typeface="Open Sans" panose="020B0604020202020204" pitchFamily="34" charset="0"/>
            </a:rPr>
            <a:t>Statement</a:t>
          </a:r>
        </a:p>
      </dgm:t>
    </dgm:pt>
    <dgm:pt modelId="{813F6261-4B67-44B3-A8DC-C71B67472595}" type="parTrans" cxnId="{8D506FAE-15DD-47E9-86C8-811D4124CCFC}">
      <dgm:prSet/>
      <dgm:spPr/>
      <dgm:t>
        <a:bodyPr/>
        <a:lstStyle/>
        <a:p>
          <a:pPr rtl="1"/>
          <a:endParaRPr lang="he-IL"/>
        </a:p>
      </dgm:t>
    </dgm:pt>
    <dgm:pt modelId="{11421EA4-EDC6-4164-9EF2-5935AB094879}" type="sibTrans" cxnId="{8D506FAE-15DD-47E9-86C8-811D4124CCFC}">
      <dgm:prSet/>
      <dgm:spPr/>
      <dgm:t>
        <a:bodyPr/>
        <a:lstStyle/>
        <a:p>
          <a:pPr rtl="1"/>
          <a:endParaRPr lang="he-IL"/>
        </a:p>
      </dgm:t>
    </dgm:pt>
    <dgm:pt modelId="{6711DDFE-72F6-42D5-8EDA-062A093A9FD2}">
      <dgm:prSet phldrT="[טקסט]"/>
      <dgm:spPr/>
      <dgm:t>
        <a:bodyPr/>
        <a:lstStyle/>
        <a:p>
          <a:pPr rtl="1"/>
          <a:r>
            <a:rPr lang="en-US" dirty="0"/>
            <a:t>Assignments</a:t>
          </a:r>
          <a:endParaRPr lang="he-IL" dirty="0"/>
        </a:p>
      </dgm:t>
    </dgm:pt>
    <dgm:pt modelId="{4CAD971D-900B-4C89-8DE6-0640E036B9FA}" type="sibTrans" cxnId="{87E75637-9F1D-49E8-850F-63CA140A6D92}">
      <dgm:prSet/>
      <dgm:spPr/>
      <dgm:t>
        <a:bodyPr/>
        <a:lstStyle/>
        <a:p>
          <a:pPr rtl="1"/>
          <a:endParaRPr lang="he-IL"/>
        </a:p>
      </dgm:t>
    </dgm:pt>
    <dgm:pt modelId="{2598017F-1E40-4C01-B9CD-B9584D2937E2}" type="parTrans" cxnId="{87E75637-9F1D-49E8-850F-63CA140A6D92}">
      <dgm:prSet/>
      <dgm:spPr/>
      <dgm:t>
        <a:bodyPr/>
        <a:lstStyle/>
        <a:p>
          <a:pPr rtl="1"/>
          <a:endParaRPr lang="he-IL"/>
        </a:p>
      </dgm:t>
    </dgm:pt>
    <dgm:pt modelId="{F11B4F3A-6D75-4805-85DB-B99AD035B0E8}" type="pres">
      <dgm:prSet presAssocID="{FE8D54AC-9280-4237-8B73-3FF59DD3222C}" presName="linearFlow" presStyleCnt="0">
        <dgm:presLayoutVars>
          <dgm:dir/>
          <dgm:resizeHandles val="exact"/>
        </dgm:presLayoutVars>
      </dgm:prSet>
      <dgm:spPr/>
    </dgm:pt>
    <dgm:pt modelId="{E11C6DF9-1A23-42F2-9517-2F167EC0A316}" type="pres">
      <dgm:prSet presAssocID="{88D10F32-4C67-4D5E-A9BD-77CC1D82E4A9}" presName="composite" presStyleCnt="0"/>
      <dgm:spPr/>
    </dgm:pt>
    <dgm:pt modelId="{372EB802-1F75-4B78-853A-F50B580B3806}" type="pres">
      <dgm:prSet presAssocID="{88D10F32-4C67-4D5E-A9BD-77CC1D82E4A9}" presName="imgShp" presStyleLbl="fgImgPlace1" presStyleIdx="0" presStyleCnt="3"/>
      <dgm:spPr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</dgm:spPr>
    </dgm:pt>
    <dgm:pt modelId="{A1EEA9D5-03BA-4D68-B89D-0E916CDFEB80}" type="pres">
      <dgm:prSet presAssocID="{88D10F32-4C67-4D5E-A9BD-77CC1D82E4A9}" presName="txShp" presStyleLbl="node1" presStyleIdx="0" presStyleCnt="3">
        <dgm:presLayoutVars>
          <dgm:bulletEnabled val="1"/>
        </dgm:presLayoutVars>
      </dgm:prSet>
      <dgm:spPr/>
    </dgm:pt>
    <dgm:pt modelId="{A9CA8F53-6299-4B67-B201-CB576A239C94}" type="pres">
      <dgm:prSet presAssocID="{DC1A94DA-4353-4886-B1C7-C259CD890E80}" presName="spacing" presStyleCnt="0"/>
      <dgm:spPr/>
    </dgm:pt>
    <dgm:pt modelId="{B7709BCD-8B17-4065-A114-5845E95F95D3}" type="pres">
      <dgm:prSet presAssocID="{6492D9AE-E643-4395-BEFD-671578764D58}" presName="composite" presStyleCnt="0"/>
      <dgm:spPr/>
    </dgm:pt>
    <dgm:pt modelId="{70242681-62A0-44BE-A318-9669F370A7B2}" type="pres">
      <dgm:prSet presAssocID="{6492D9AE-E643-4395-BEFD-671578764D58}" presName="imgShp" presStyleLbl="fgImgPlace1" presStyleIdx="1" presStyleCnt="3" custLinFactNeighborX="-4703"/>
      <dgm:spPr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4433" t="-10757" r="4433" b="-10757"/>
          </a:stretch>
        </a:blipFill>
      </dgm:spPr>
    </dgm:pt>
    <dgm:pt modelId="{F783A1F7-9CC7-4AE3-AC9A-D97DA7498C0B}" type="pres">
      <dgm:prSet presAssocID="{6492D9AE-E643-4395-BEFD-671578764D58}" presName="txShp" presStyleLbl="node1" presStyleIdx="1" presStyleCnt="3">
        <dgm:presLayoutVars>
          <dgm:bulletEnabled val="1"/>
        </dgm:presLayoutVars>
      </dgm:prSet>
      <dgm:spPr/>
    </dgm:pt>
    <dgm:pt modelId="{CB5F1B06-EEE6-4D62-ADA5-C7B1CCC3BE9C}" type="pres">
      <dgm:prSet presAssocID="{11421EA4-EDC6-4164-9EF2-5935AB094879}" presName="spacing" presStyleCnt="0"/>
      <dgm:spPr/>
    </dgm:pt>
    <dgm:pt modelId="{6ECC5604-C3A1-4A2A-A190-E9392142FA3D}" type="pres">
      <dgm:prSet presAssocID="{6711DDFE-72F6-42D5-8EDA-062A093A9FD2}" presName="composite" presStyleCnt="0"/>
      <dgm:spPr/>
    </dgm:pt>
    <dgm:pt modelId="{BE910631-94D3-48AB-8BDB-060E33DE1097}" type="pres">
      <dgm:prSet presAssocID="{6711DDFE-72F6-42D5-8EDA-062A093A9FD2}" presName="imgShp" presStyleLbl="fgImgPlace1" presStyleIdx="2" presStyleCnt="3"/>
      <dgm:spPr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</dgm:spPr>
    </dgm:pt>
    <dgm:pt modelId="{B5D1DE19-1412-451E-9397-E6AFD0B1EEDE}" type="pres">
      <dgm:prSet presAssocID="{6711DDFE-72F6-42D5-8EDA-062A093A9FD2}" presName="txShp" presStyleLbl="node1" presStyleIdx="2" presStyleCnt="3">
        <dgm:presLayoutVars>
          <dgm:bulletEnabled val="1"/>
        </dgm:presLayoutVars>
      </dgm:prSet>
      <dgm:spPr/>
    </dgm:pt>
  </dgm:ptLst>
  <dgm:cxnLst>
    <dgm:cxn modelId="{1E99C00A-4DEE-43D0-B786-99E3DEC22456}" type="presOf" srcId="{FE8D54AC-9280-4237-8B73-3FF59DD3222C}" destId="{F11B4F3A-6D75-4805-85DB-B99AD035B0E8}" srcOrd="0" destOrd="0" presId="urn:microsoft.com/office/officeart/2005/8/layout/vList3"/>
    <dgm:cxn modelId="{70BD2C10-CE11-4856-8532-C28B3732F8D7}" type="presOf" srcId="{6492D9AE-E643-4395-BEFD-671578764D58}" destId="{F783A1F7-9CC7-4AE3-AC9A-D97DA7498C0B}" srcOrd="0" destOrd="0" presId="urn:microsoft.com/office/officeart/2005/8/layout/vList3"/>
    <dgm:cxn modelId="{87E75637-9F1D-49E8-850F-63CA140A6D92}" srcId="{FE8D54AC-9280-4237-8B73-3FF59DD3222C}" destId="{6711DDFE-72F6-42D5-8EDA-062A093A9FD2}" srcOrd="2" destOrd="0" parTransId="{2598017F-1E40-4C01-B9CD-B9584D2937E2}" sibTransId="{4CAD971D-900B-4C89-8DE6-0640E036B9FA}"/>
    <dgm:cxn modelId="{EB4CA846-5EBD-47BD-BDD8-2C2AC25FB051}" type="presOf" srcId="{88D10F32-4C67-4D5E-A9BD-77CC1D82E4A9}" destId="{A1EEA9D5-03BA-4D68-B89D-0E916CDFEB80}" srcOrd="0" destOrd="0" presId="urn:microsoft.com/office/officeart/2005/8/layout/vList3"/>
    <dgm:cxn modelId="{8D506FAE-15DD-47E9-86C8-811D4124CCFC}" srcId="{FE8D54AC-9280-4237-8B73-3FF59DD3222C}" destId="{6492D9AE-E643-4395-BEFD-671578764D58}" srcOrd="1" destOrd="0" parTransId="{813F6261-4B67-44B3-A8DC-C71B67472595}" sibTransId="{11421EA4-EDC6-4164-9EF2-5935AB094879}"/>
    <dgm:cxn modelId="{251DB0E3-4C6E-4CCF-ADD5-E278E953FCA2}" srcId="{FE8D54AC-9280-4237-8B73-3FF59DD3222C}" destId="{88D10F32-4C67-4D5E-A9BD-77CC1D82E4A9}" srcOrd="0" destOrd="0" parTransId="{79DD66C4-9DA0-41D8-AA7D-3260D898F931}" sibTransId="{DC1A94DA-4353-4886-B1C7-C259CD890E80}"/>
    <dgm:cxn modelId="{BFE538F8-5407-4FCA-A965-0989CB178C2D}" type="presOf" srcId="{6711DDFE-72F6-42D5-8EDA-062A093A9FD2}" destId="{B5D1DE19-1412-451E-9397-E6AFD0B1EEDE}" srcOrd="0" destOrd="0" presId="urn:microsoft.com/office/officeart/2005/8/layout/vList3"/>
    <dgm:cxn modelId="{44785DC1-D194-4132-A89E-2D6BE439BD1E}" type="presParOf" srcId="{F11B4F3A-6D75-4805-85DB-B99AD035B0E8}" destId="{E11C6DF9-1A23-42F2-9517-2F167EC0A316}" srcOrd="0" destOrd="0" presId="urn:microsoft.com/office/officeart/2005/8/layout/vList3"/>
    <dgm:cxn modelId="{B372162E-F01A-4B57-AC83-E917C7ED8AA5}" type="presParOf" srcId="{E11C6DF9-1A23-42F2-9517-2F167EC0A316}" destId="{372EB802-1F75-4B78-853A-F50B580B3806}" srcOrd="0" destOrd="0" presId="urn:microsoft.com/office/officeart/2005/8/layout/vList3"/>
    <dgm:cxn modelId="{EF813A97-5917-4A0F-AEF2-78FD9D3B2581}" type="presParOf" srcId="{E11C6DF9-1A23-42F2-9517-2F167EC0A316}" destId="{A1EEA9D5-03BA-4D68-B89D-0E916CDFEB80}" srcOrd="1" destOrd="0" presId="urn:microsoft.com/office/officeart/2005/8/layout/vList3"/>
    <dgm:cxn modelId="{1BA6719D-26D0-4CFB-A9A1-28A5A2E26EC3}" type="presParOf" srcId="{F11B4F3A-6D75-4805-85DB-B99AD035B0E8}" destId="{A9CA8F53-6299-4B67-B201-CB576A239C94}" srcOrd="1" destOrd="0" presId="urn:microsoft.com/office/officeart/2005/8/layout/vList3"/>
    <dgm:cxn modelId="{29E4EB03-52DD-4431-A37C-165A4341FF2E}" type="presParOf" srcId="{F11B4F3A-6D75-4805-85DB-B99AD035B0E8}" destId="{B7709BCD-8B17-4065-A114-5845E95F95D3}" srcOrd="2" destOrd="0" presId="urn:microsoft.com/office/officeart/2005/8/layout/vList3"/>
    <dgm:cxn modelId="{C330478F-E38B-4E1A-AAB7-6705DB32B6F3}" type="presParOf" srcId="{B7709BCD-8B17-4065-A114-5845E95F95D3}" destId="{70242681-62A0-44BE-A318-9669F370A7B2}" srcOrd="0" destOrd="0" presId="urn:microsoft.com/office/officeart/2005/8/layout/vList3"/>
    <dgm:cxn modelId="{B213CECB-F121-4A36-8CCA-616CEA298844}" type="presParOf" srcId="{B7709BCD-8B17-4065-A114-5845E95F95D3}" destId="{F783A1F7-9CC7-4AE3-AC9A-D97DA7498C0B}" srcOrd="1" destOrd="0" presId="urn:microsoft.com/office/officeart/2005/8/layout/vList3"/>
    <dgm:cxn modelId="{0E5CB1A3-ED81-4540-8127-E3907DA09B1D}" type="presParOf" srcId="{F11B4F3A-6D75-4805-85DB-B99AD035B0E8}" destId="{CB5F1B06-EEE6-4D62-ADA5-C7B1CCC3BE9C}" srcOrd="3" destOrd="0" presId="urn:microsoft.com/office/officeart/2005/8/layout/vList3"/>
    <dgm:cxn modelId="{CFB491B6-E7ED-4832-8ADB-D389803B2F50}" type="presParOf" srcId="{F11B4F3A-6D75-4805-85DB-B99AD035B0E8}" destId="{6ECC5604-C3A1-4A2A-A190-E9392142FA3D}" srcOrd="4" destOrd="0" presId="urn:microsoft.com/office/officeart/2005/8/layout/vList3"/>
    <dgm:cxn modelId="{55AA4348-87EC-400C-8BEA-ECB769409D5C}" type="presParOf" srcId="{6ECC5604-C3A1-4A2A-A190-E9392142FA3D}" destId="{BE910631-94D3-48AB-8BDB-060E33DE1097}" srcOrd="0" destOrd="0" presId="urn:microsoft.com/office/officeart/2005/8/layout/vList3"/>
    <dgm:cxn modelId="{404ED237-7891-4BFF-9B2F-61F63C9554FA}" type="presParOf" srcId="{6ECC5604-C3A1-4A2A-A190-E9392142FA3D}" destId="{B5D1DE19-1412-451E-9397-E6AFD0B1EED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27430-9B0B-48A3-83D3-E558371A88D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80A4F7-6AFC-4DFE-B975-F5E10FE272AF}">
      <dgm:prSet custT="1"/>
      <dgm:spPr/>
      <dgm:t>
        <a:bodyPr/>
        <a:lstStyle/>
        <a:p>
          <a:r>
            <a:rPr lang="en-US" sz="1800" dirty="0"/>
            <a:t>Storage VS Memory in solidity</a:t>
          </a:r>
        </a:p>
      </dgm:t>
    </dgm:pt>
    <dgm:pt modelId="{228DC546-28E3-41DF-8D49-3E9D5329CF71}" type="parTrans" cxnId="{75147FA4-6785-4FE5-823E-4422EC30F489}">
      <dgm:prSet/>
      <dgm:spPr/>
      <dgm:t>
        <a:bodyPr/>
        <a:lstStyle/>
        <a:p>
          <a:endParaRPr lang="en-US"/>
        </a:p>
      </dgm:t>
    </dgm:pt>
    <dgm:pt modelId="{6B773EA5-B246-451C-931F-EB52538784C0}" type="sibTrans" cxnId="{75147FA4-6785-4FE5-823E-4422EC30F489}">
      <dgm:prSet/>
      <dgm:spPr/>
      <dgm:t>
        <a:bodyPr/>
        <a:lstStyle/>
        <a:p>
          <a:endParaRPr lang="en-US"/>
        </a:p>
      </dgm:t>
    </dgm:pt>
    <dgm:pt modelId="{88A393D0-14E4-4D59-8EA0-4A28CCC25A77}">
      <dgm:prSet custT="1"/>
      <dgm:spPr/>
      <dgm:t>
        <a:bodyPr/>
        <a:lstStyle/>
        <a:p>
          <a:r>
            <a:rPr lang="en-US" sz="1800" dirty="0"/>
            <a:t>SOLC-VERIFY tool</a:t>
          </a:r>
        </a:p>
      </dgm:t>
    </dgm:pt>
    <dgm:pt modelId="{F4137BBF-1FF1-4347-BB51-D4F7B6DD596A}" type="parTrans" cxnId="{BA6E7421-5834-4CE2-BB10-199C6F798226}">
      <dgm:prSet/>
      <dgm:spPr/>
      <dgm:t>
        <a:bodyPr/>
        <a:lstStyle/>
        <a:p>
          <a:endParaRPr lang="en-US"/>
        </a:p>
      </dgm:t>
    </dgm:pt>
    <dgm:pt modelId="{F9CF59F0-4961-4D6C-B85C-4BE86A7AC2B7}" type="sibTrans" cxnId="{BA6E7421-5834-4CE2-BB10-199C6F798226}">
      <dgm:prSet/>
      <dgm:spPr/>
      <dgm:t>
        <a:bodyPr/>
        <a:lstStyle/>
        <a:p>
          <a:endParaRPr lang="en-US"/>
        </a:p>
      </dgm:t>
    </dgm:pt>
    <dgm:pt modelId="{2B630F95-0D94-4AD2-9CAE-A66C72D5E8B4}">
      <dgm:prSet custT="1"/>
      <dgm:spPr/>
      <dgm:t>
        <a:bodyPr/>
        <a:lstStyle/>
        <a:p>
          <a:r>
            <a:rPr lang="en-US" sz="1800"/>
            <a:t>SMT-friendly formalization of the solidity memory:</a:t>
          </a:r>
        </a:p>
      </dgm:t>
    </dgm:pt>
    <dgm:pt modelId="{E468048E-7174-4CC5-81F9-1DC8BEE43AEB}" type="parTrans" cxnId="{1EB644DE-3FD6-45A3-80EB-C3DAFDF6537A}">
      <dgm:prSet/>
      <dgm:spPr/>
      <dgm:t>
        <a:bodyPr/>
        <a:lstStyle/>
        <a:p>
          <a:endParaRPr lang="en-US"/>
        </a:p>
      </dgm:t>
    </dgm:pt>
    <dgm:pt modelId="{4BAD3A49-4197-42CB-943B-549C69487647}" type="sibTrans" cxnId="{1EB644DE-3FD6-45A3-80EB-C3DAFDF6537A}">
      <dgm:prSet/>
      <dgm:spPr/>
      <dgm:t>
        <a:bodyPr/>
        <a:lstStyle/>
        <a:p>
          <a:endParaRPr lang="en-US"/>
        </a:p>
      </dgm:t>
    </dgm:pt>
    <dgm:pt modelId="{6084669D-9958-45CD-B553-DB4B7C7F7350}">
      <dgm:prSet custT="1"/>
      <dgm:spPr/>
      <dgm:t>
        <a:bodyPr/>
        <a:lstStyle/>
        <a:p>
          <a:r>
            <a:rPr lang="en-US" sz="1800"/>
            <a:t>Type</a:t>
          </a:r>
        </a:p>
      </dgm:t>
    </dgm:pt>
    <dgm:pt modelId="{A1E49D6A-C02D-4EC9-8157-0B6A1EDA6690}" type="parTrans" cxnId="{714E7D06-E863-43C3-BE98-DC5F6311672E}">
      <dgm:prSet/>
      <dgm:spPr/>
      <dgm:t>
        <a:bodyPr/>
        <a:lstStyle/>
        <a:p>
          <a:endParaRPr lang="en-US"/>
        </a:p>
      </dgm:t>
    </dgm:pt>
    <dgm:pt modelId="{C4F8A594-950D-4D74-AA6E-B28FB3A04C10}" type="sibTrans" cxnId="{714E7D06-E863-43C3-BE98-DC5F6311672E}">
      <dgm:prSet/>
      <dgm:spPr/>
      <dgm:t>
        <a:bodyPr/>
        <a:lstStyle/>
        <a:p>
          <a:endParaRPr lang="en-US"/>
        </a:p>
      </dgm:t>
    </dgm:pt>
    <dgm:pt modelId="{937F9A71-55A3-4B44-8C5D-58B99E427919}">
      <dgm:prSet custT="1"/>
      <dgm:spPr/>
      <dgm:t>
        <a:bodyPr/>
        <a:lstStyle/>
        <a:p>
          <a:r>
            <a:rPr lang="en-US" sz="1800"/>
            <a:t>Statements</a:t>
          </a:r>
        </a:p>
      </dgm:t>
    </dgm:pt>
    <dgm:pt modelId="{AFCB1EB9-9159-472D-A46F-A52A8FB1653F}" type="parTrans" cxnId="{DDAD6E8D-07EE-4048-B9B9-19B1BE257EC9}">
      <dgm:prSet/>
      <dgm:spPr/>
      <dgm:t>
        <a:bodyPr/>
        <a:lstStyle/>
        <a:p>
          <a:endParaRPr lang="en-US"/>
        </a:p>
      </dgm:t>
    </dgm:pt>
    <dgm:pt modelId="{FA5EE237-9E85-4E2C-81E8-82B320BBA8AA}" type="sibTrans" cxnId="{DDAD6E8D-07EE-4048-B9B9-19B1BE257EC9}">
      <dgm:prSet/>
      <dgm:spPr/>
      <dgm:t>
        <a:bodyPr/>
        <a:lstStyle/>
        <a:p>
          <a:endParaRPr lang="en-US"/>
        </a:p>
      </dgm:t>
    </dgm:pt>
    <dgm:pt modelId="{5BBCD221-9F1B-401A-95B9-99BC86B0BBCE}">
      <dgm:prSet custT="1"/>
      <dgm:spPr/>
      <dgm:t>
        <a:bodyPr/>
        <a:lstStyle/>
        <a:p>
          <a:r>
            <a:rPr lang="en-US" sz="1800"/>
            <a:t>Assignments</a:t>
          </a:r>
        </a:p>
      </dgm:t>
    </dgm:pt>
    <dgm:pt modelId="{AAF45D3F-3AD9-436D-9244-B55D2BDEE0FD}" type="parTrans" cxnId="{3DB559D6-8FFE-4BAF-B4E6-07E69C208C2E}">
      <dgm:prSet/>
      <dgm:spPr/>
      <dgm:t>
        <a:bodyPr/>
        <a:lstStyle/>
        <a:p>
          <a:endParaRPr lang="en-US"/>
        </a:p>
      </dgm:t>
    </dgm:pt>
    <dgm:pt modelId="{4661A30B-4CA0-4A56-888C-FDC7A8AF5832}" type="sibTrans" cxnId="{3DB559D6-8FFE-4BAF-B4E6-07E69C208C2E}">
      <dgm:prSet/>
      <dgm:spPr/>
      <dgm:t>
        <a:bodyPr/>
        <a:lstStyle/>
        <a:p>
          <a:endParaRPr lang="en-US"/>
        </a:p>
      </dgm:t>
    </dgm:pt>
    <dgm:pt modelId="{15FB93EC-E3EA-4E2D-AE3B-1EA2B4FF8520}">
      <dgm:prSet custT="1"/>
      <dgm:spPr/>
      <dgm:t>
        <a:bodyPr/>
        <a:lstStyle/>
        <a:p>
          <a:r>
            <a:rPr lang="en-US" sz="1800"/>
            <a:t>Test result of SOLC-VERIFY</a:t>
          </a:r>
        </a:p>
      </dgm:t>
    </dgm:pt>
    <dgm:pt modelId="{A5E10069-F29E-40E0-BD0E-4A964E14D470}" type="parTrans" cxnId="{B4076E60-4458-4EBB-A991-15BD3BE5D930}">
      <dgm:prSet/>
      <dgm:spPr/>
      <dgm:t>
        <a:bodyPr/>
        <a:lstStyle/>
        <a:p>
          <a:endParaRPr lang="en-US"/>
        </a:p>
      </dgm:t>
    </dgm:pt>
    <dgm:pt modelId="{F087E818-C120-45D8-8B48-2B91025A4972}" type="sibTrans" cxnId="{B4076E60-4458-4EBB-A991-15BD3BE5D930}">
      <dgm:prSet/>
      <dgm:spPr/>
      <dgm:t>
        <a:bodyPr/>
        <a:lstStyle/>
        <a:p>
          <a:endParaRPr lang="en-US"/>
        </a:p>
      </dgm:t>
    </dgm:pt>
    <dgm:pt modelId="{2576D4BF-9561-4041-9DA4-2F961BC40250}" type="pres">
      <dgm:prSet presAssocID="{83427430-9B0B-48A3-83D3-E558371A88D7}" presName="linear" presStyleCnt="0">
        <dgm:presLayoutVars>
          <dgm:dir/>
          <dgm:animLvl val="lvl"/>
          <dgm:resizeHandles val="exact"/>
        </dgm:presLayoutVars>
      </dgm:prSet>
      <dgm:spPr/>
    </dgm:pt>
    <dgm:pt modelId="{0DBBB754-C8AB-493C-8C5F-5C68BB92545C}" type="pres">
      <dgm:prSet presAssocID="{FA80A4F7-6AFC-4DFE-B975-F5E10FE272AF}" presName="parentLin" presStyleCnt="0"/>
      <dgm:spPr/>
    </dgm:pt>
    <dgm:pt modelId="{B474BBE7-8B40-4602-93B4-B3EFFBE01019}" type="pres">
      <dgm:prSet presAssocID="{FA80A4F7-6AFC-4DFE-B975-F5E10FE272AF}" presName="parentLeftMargin" presStyleLbl="node1" presStyleIdx="0" presStyleCnt="4"/>
      <dgm:spPr/>
    </dgm:pt>
    <dgm:pt modelId="{AE7D21EB-F197-4CA5-A477-B95B08556CEE}" type="pres">
      <dgm:prSet presAssocID="{FA80A4F7-6AFC-4DFE-B975-F5E10FE272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22EDF5-6400-4743-9EA3-6A82AF159107}" type="pres">
      <dgm:prSet presAssocID="{FA80A4F7-6AFC-4DFE-B975-F5E10FE272AF}" presName="negativeSpace" presStyleCnt="0"/>
      <dgm:spPr/>
    </dgm:pt>
    <dgm:pt modelId="{68CCD94F-0F1F-48A5-9786-B8F291B7A1CD}" type="pres">
      <dgm:prSet presAssocID="{FA80A4F7-6AFC-4DFE-B975-F5E10FE272AF}" presName="childText" presStyleLbl="conFgAcc1" presStyleIdx="0" presStyleCnt="4">
        <dgm:presLayoutVars>
          <dgm:bulletEnabled val="1"/>
        </dgm:presLayoutVars>
      </dgm:prSet>
      <dgm:spPr/>
    </dgm:pt>
    <dgm:pt modelId="{C49F0A7D-2D9C-4C82-91AF-C57F1B95CD6E}" type="pres">
      <dgm:prSet presAssocID="{6B773EA5-B246-451C-931F-EB52538784C0}" presName="spaceBetweenRectangles" presStyleCnt="0"/>
      <dgm:spPr/>
    </dgm:pt>
    <dgm:pt modelId="{4406D09A-C75C-4782-8898-051458CF1CF3}" type="pres">
      <dgm:prSet presAssocID="{88A393D0-14E4-4D59-8EA0-4A28CCC25A77}" presName="parentLin" presStyleCnt="0"/>
      <dgm:spPr/>
    </dgm:pt>
    <dgm:pt modelId="{A66D8D98-C9A5-4D85-9C6F-99756376C85B}" type="pres">
      <dgm:prSet presAssocID="{88A393D0-14E4-4D59-8EA0-4A28CCC25A77}" presName="parentLeftMargin" presStyleLbl="node1" presStyleIdx="0" presStyleCnt="4"/>
      <dgm:spPr/>
    </dgm:pt>
    <dgm:pt modelId="{E906699D-C02D-44C9-9F08-E58FBAD19DA2}" type="pres">
      <dgm:prSet presAssocID="{88A393D0-14E4-4D59-8EA0-4A28CCC25A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805853-A010-4E47-8D68-0D2AF4584156}" type="pres">
      <dgm:prSet presAssocID="{88A393D0-14E4-4D59-8EA0-4A28CCC25A77}" presName="negativeSpace" presStyleCnt="0"/>
      <dgm:spPr/>
    </dgm:pt>
    <dgm:pt modelId="{3186E857-7F41-4A16-A57D-27A98675B7AB}" type="pres">
      <dgm:prSet presAssocID="{88A393D0-14E4-4D59-8EA0-4A28CCC25A77}" presName="childText" presStyleLbl="conFgAcc1" presStyleIdx="1" presStyleCnt="4">
        <dgm:presLayoutVars>
          <dgm:bulletEnabled val="1"/>
        </dgm:presLayoutVars>
      </dgm:prSet>
      <dgm:spPr/>
    </dgm:pt>
    <dgm:pt modelId="{3B3B6329-2826-43FB-A728-43C704C6AFF0}" type="pres">
      <dgm:prSet presAssocID="{F9CF59F0-4961-4D6C-B85C-4BE86A7AC2B7}" presName="spaceBetweenRectangles" presStyleCnt="0"/>
      <dgm:spPr/>
    </dgm:pt>
    <dgm:pt modelId="{77939638-A18C-4E50-BC85-96CF61A7FE00}" type="pres">
      <dgm:prSet presAssocID="{2B630F95-0D94-4AD2-9CAE-A66C72D5E8B4}" presName="parentLin" presStyleCnt="0"/>
      <dgm:spPr/>
    </dgm:pt>
    <dgm:pt modelId="{E8D84DDF-ABF0-4338-9E61-DA0086474B90}" type="pres">
      <dgm:prSet presAssocID="{2B630F95-0D94-4AD2-9CAE-A66C72D5E8B4}" presName="parentLeftMargin" presStyleLbl="node1" presStyleIdx="1" presStyleCnt="4"/>
      <dgm:spPr/>
    </dgm:pt>
    <dgm:pt modelId="{46B30723-E2CA-49B6-989B-463F1CBB40C2}" type="pres">
      <dgm:prSet presAssocID="{2B630F95-0D94-4AD2-9CAE-A66C72D5E8B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2C09FC-6106-4A36-8953-4EE331A5A73B}" type="pres">
      <dgm:prSet presAssocID="{2B630F95-0D94-4AD2-9CAE-A66C72D5E8B4}" presName="negativeSpace" presStyleCnt="0"/>
      <dgm:spPr/>
    </dgm:pt>
    <dgm:pt modelId="{6D85838E-FB62-435F-BEF3-112199E26B39}" type="pres">
      <dgm:prSet presAssocID="{2B630F95-0D94-4AD2-9CAE-A66C72D5E8B4}" presName="childText" presStyleLbl="conFgAcc1" presStyleIdx="2" presStyleCnt="4">
        <dgm:presLayoutVars>
          <dgm:bulletEnabled val="1"/>
        </dgm:presLayoutVars>
      </dgm:prSet>
      <dgm:spPr/>
    </dgm:pt>
    <dgm:pt modelId="{ABD9BED9-48AB-45FE-98FC-CAEF5EB55A92}" type="pres">
      <dgm:prSet presAssocID="{4BAD3A49-4197-42CB-943B-549C69487647}" presName="spaceBetweenRectangles" presStyleCnt="0"/>
      <dgm:spPr/>
    </dgm:pt>
    <dgm:pt modelId="{60BBF62A-7845-47CB-9534-2F5D74C58C88}" type="pres">
      <dgm:prSet presAssocID="{15FB93EC-E3EA-4E2D-AE3B-1EA2B4FF8520}" presName="parentLin" presStyleCnt="0"/>
      <dgm:spPr/>
    </dgm:pt>
    <dgm:pt modelId="{C82E72A0-6AA3-474E-B483-EB8E830E9FEA}" type="pres">
      <dgm:prSet presAssocID="{15FB93EC-E3EA-4E2D-AE3B-1EA2B4FF8520}" presName="parentLeftMargin" presStyleLbl="node1" presStyleIdx="2" presStyleCnt="4"/>
      <dgm:spPr/>
    </dgm:pt>
    <dgm:pt modelId="{0E8F2303-362B-44A5-B3FE-0B80DC906D56}" type="pres">
      <dgm:prSet presAssocID="{15FB93EC-E3EA-4E2D-AE3B-1EA2B4FF852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9C984A7-0646-4A28-8229-9AA0B5630E1D}" type="pres">
      <dgm:prSet presAssocID="{15FB93EC-E3EA-4E2D-AE3B-1EA2B4FF8520}" presName="negativeSpace" presStyleCnt="0"/>
      <dgm:spPr/>
    </dgm:pt>
    <dgm:pt modelId="{DE545021-EF74-4BD9-9577-BB89B95FEC19}" type="pres">
      <dgm:prSet presAssocID="{15FB93EC-E3EA-4E2D-AE3B-1EA2B4FF852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4E7D06-E863-43C3-BE98-DC5F6311672E}" srcId="{2B630F95-0D94-4AD2-9CAE-A66C72D5E8B4}" destId="{6084669D-9958-45CD-B553-DB4B7C7F7350}" srcOrd="0" destOrd="0" parTransId="{A1E49D6A-C02D-4EC9-8157-0B6A1EDA6690}" sibTransId="{C4F8A594-950D-4D74-AA6E-B28FB3A04C10}"/>
    <dgm:cxn modelId="{62CF690C-46A5-499D-A490-777DFC838819}" type="presOf" srcId="{88A393D0-14E4-4D59-8EA0-4A28CCC25A77}" destId="{A66D8D98-C9A5-4D85-9C6F-99756376C85B}" srcOrd="0" destOrd="0" presId="urn:microsoft.com/office/officeart/2005/8/layout/list1"/>
    <dgm:cxn modelId="{D77D131C-0DF6-4F9A-A17E-BF54F537C474}" type="presOf" srcId="{88A393D0-14E4-4D59-8EA0-4A28CCC25A77}" destId="{E906699D-C02D-44C9-9F08-E58FBAD19DA2}" srcOrd="1" destOrd="0" presId="urn:microsoft.com/office/officeart/2005/8/layout/list1"/>
    <dgm:cxn modelId="{BA6E7421-5834-4CE2-BB10-199C6F798226}" srcId="{83427430-9B0B-48A3-83D3-E558371A88D7}" destId="{88A393D0-14E4-4D59-8EA0-4A28CCC25A77}" srcOrd="1" destOrd="0" parTransId="{F4137BBF-1FF1-4347-BB51-D4F7B6DD596A}" sibTransId="{F9CF59F0-4961-4D6C-B85C-4BE86A7AC2B7}"/>
    <dgm:cxn modelId="{B4076E60-4458-4EBB-A991-15BD3BE5D930}" srcId="{83427430-9B0B-48A3-83D3-E558371A88D7}" destId="{15FB93EC-E3EA-4E2D-AE3B-1EA2B4FF8520}" srcOrd="3" destOrd="0" parTransId="{A5E10069-F29E-40E0-BD0E-4A964E14D470}" sibTransId="{F087E818-C120-45D8-8B48-2B91025A4972}"/>
    <dgm:cxn modelId="{BB576568-6AC4-4078-917D-2EF80083A1A3}" type="presOf" srcId="{FA80A4F7-6AFC-4DFE-B975-F5E10FE272AF}" destId="{AE7D21EB-F197-4CA5-A477-B95B08556CEE}" srcOrd="1" destOrd="0" presId="urn:microsoft.com/office/officeart/2005/8/layout/list1"/>
    <dgm:cxn modelId="{ECADCC58-E3F1-40CA-8453-1854A69D8BE4}" type="presOf" srcId="{5BBCD221-9F1B-401A-95B9-99BC86B0BBCE}" destId="{6D85838E-FB62-435F-BEF3-112199E26B39}" srcOrd="0" destOrd="2" presId="urn:microsoft.com/office/officeart/2005/8/layout/list1"/>
    <dgm:cxn modelId="{D17A9681-C7B2-4C3B-B0F3-B8B840D26E9E}" type="presOf" srcId="{937F9A71-55A3-4B44-8C5D-58B99E427919}" destId="{6D85838E-FB62-435F-BEF3-112199E26B39}" srcOrd="0" destOrd="1" presId="urn:microsoft.com/office/officeart/2005/8/layout/list1"/>
    <dgm:cxn modelId="{04912085-3067-4437-AD6C-1978A420BF95}" type="presOf" srcId="{2B630F95-0D94-4AD2-9CAE-A66C72D5E8B4}" destId="{E8D84DDF-ABF0-4338-9E61-DA0086474B90}" srcOrd="0" destOrd="0" presId="urn:microsoft.com/office/officeart/2005/8/layout/list1"/>
    <dgm:cxn modelId="{DDAD6E8D-07EE-4048-B9B9-19B1BE257EC9}" srcId="{2B630F95-0D94-4AD2-9CAE-A66C72D5E8B4}" destId="{937F9A71-55A3-4B44-8C5D-58B99E427919}" srcOrd="1" destOrd="0" parTransId="{AFCB1EB9-9159-472D-A46F-A52A8FB1653F}" sibTransId="{FA5EE237-9E85-4E2C-81E8-82B320BBA8AA}"/>
    <dgm:cxn modelId="{FB953396-9E32-414D-892F-51E2BDCB8FC6}" type="presOf" srcId="{2B630F95-0D94-4AD2-9CAE-A66C72D5E8B4}" destId="{46B30723-E2CA-49B6-989B-463F1CBB40C2}" srcOrd="1" destOrd="0" presId="urn:microsoft.com/office/officeart/2005/8/layout/list1"/>
    <dgm:cxn modelId="{75147FA4-6785-4FE5-823E-4422EC30F489}" srcId="{83427430-9B0B-48A3-83D3-E558371A88D7}" destId="{FA80A4F7-6AFC-4DFE-B975-F5E10FE272AF}" srcOrd="0" destOrd="0" parTransId="{228DC546-28E3-41DF-8D49-3E9D5329CF71}" sibTransId="{6B773EA5-B246-451C-931F-EB52538784C0}"/>
    <dgm:cxn modelId="{6C4F39CB-1196-46F7-BBF3-5A7F85D35FF5}" type="presOf" srcId="{15FB93EC-E3EA-4E2D-AE3B-1EA2B4FF8520}" destId="{0E8F2303-362B-44A5-B3FE-0B80DC906D56}" srcOrd="1" destOrd="0" presId="urn:microsoft.com/office/officeart/2005/8/layout/list1"/>
    <dgm:cxn modelId="{9583BBCE-57F7-4F50-801B-1C5D545CC4A0}" type="presOf" srcId="{15FB93EC-E3EA-4E2D-AE3B-1EA2B4FF8520}" destId="{C82E72A0-6AA3-474E-B483-EB8E830E9FEA}" srcOrd="0" destOrd="0" presId="urn:microsoft.com/office/officeart/2005/8/layout/list1"/>
    <dgm:cxn modelId="{E0C246D0-53DC-4D55-874D-C97081CDDBB6}" type="presOf" srcId="{FA80A4F7-6AFC-4DFE-B975-F5E10FE272AF}" destId="{B474BBE7-8B40-4602-93B4-B3EFFBE01019}" srcOrd="0" destOrd="0" presId="urn:microsoft.com/office/officeart/2005/8/layout/list1"/>
    <dgm:cxn modelId="{3DB559D6-8FFE-4BAF-B4E6-07E69C208C2E}" srcId="{2B630F95-0D94-4AD2-9CAE-A66C72D5E8B4}" destId="{5BBCD221-9F1B-401A-95B9-99BC86B0BBCE}" srcOrd="2" destOrd="0" parTransId="{AAF45D3F-3AD9-436D-9244-B55D2BDEE0FD}" sibTransId="{4661A30B-4CA0-4A56-888C-FDC7A8AF5832}"/>
    <dgm:cxn modelId="{1EB644DE-3FD6-45A3-80EB-C3DAFDF6537A}" srcId="{83427430-9B0B-48A3-83D3-E558371A88D7}" destId="{2B630F95-0D94-4AD2-9CAE-A66C72D5E8B4}" srcOrd="2" destOrd="0" parTransId="{E468048E-7174-4CC5-81F9-1DC8BEE43AEB}" sibTransId="{4BAD3A49-4197-42CB-943B-549C69487647}"/>
    <dgm:cxn modelId="{1CDDC6ED-9F5F-409F-9B3A-8EE28A994416}" type="presOf" srcId="{83427430-9B0B-48A3-83D3-E558371A88D7}" destId="{2576D4BF-9561-4041-9DA4-2F961BC40250}" srcOrd="0" destOrd="0" presId="urn:microsoft.com/office/officeart/2005/8/layout/list1"/>
    <dgm:cxn modelId="{40277BF6-69AE-47BD-9AD6-AD1AF435327C}" type="presOf" srcId="{6084669D-9958-45CD-B553-DB4B7C7F7350}" destId="{6D85838E-FB62-435F-BEF3-112199E26B39}" srcOrd="0" destOrd="0" presId="urn:microsoft.com/office/officeart/2005/8/layout/list1"/>
    <dgm:cxn modelId="{7E367BA9-7080-43F7-B92C-2E7DFCB1654B}" type="presParOf" srcId="{2576D4BF-9561-4041-9DA4-2F961BC40250}" destId="{0DBBB754-C8AB-493C-8C5F-5C68BB92545C}" srcOrd="0" destOrd="0" presId="urn:microsoft.com/office/officeart/2005/8/layout/list1"/>
    <dgm:cxn modelId="{3A7A68B2-FC10-4DA2-B630-E20E054B8923}" type="presParOf" srcId="{0DBBB754-C8AB-493C-8C5F-5C68BB92545C}" destId="{B474BBE7-8B40-4602-93B4-B3EFFBE01019}" srcOrd="0" destOrd="0" presId="urn:microsoft.com/office/officeart/2005/8/layout/list1"/>
    <dgm:cxn modelId="{FD6EBA62-F935-454C-BF53-E479C8A5E8F8}" type="presParOf" srcId="{0DBBB754-C8AB-493C-8C5F-5C68BB92545C}" destId="{AE7D21EB-F197-4CA5-A477-B95B08556CEE}" srcOrd="1" destOrd="0" presId="urn:microsoft.com/office/officeart/2005/8/layout/list1"/>
    <dgm:cxn modelId="{84CE3037-CED8-4688-8AB1-8809177FEF4D}" type="presParOf" srcId="{2576D4BF-9561-4041-9DA4-2F961BC40250}" destId="{0622EDF5-6400-4743-9EA3-6A82AF159107}" srcOrd="1" destOrd="0" presId="urn:microsoft.com/office/officeart/2005/8/layout/list1"/>
    <dgm:cxn modelId="{E619E4B7-5D30-4158-BBBF-EE32DFE5F781}" type="presParOf" srcId="{2576D4BF-9561-4041-9DA4-2F961BC40250}" destId="{68CCD94F-0F1F-48A5-9786-B8F291B7A1CD}" srcOrd="2" destOrd="0" presId="urn:microsoft.com/office/officeart/2005/8/layout/list1"/>
    <dgm:cxn modelId="{198A927D-129B-46B7-B016-015FD731631E}" type="presParOf" srcId="{2576D4BF-9561-4041-9DA4-2F961BC40250}" destId="{C49F0A7D-2D9C-4C82-91AF-C57F1B95CD6E}" srcOrd="3" destOrd="0" presId="urn:microsoft.com/office/officeart/2005/8/layout/list1"/>
    <dgm:cxn modelId="{D107D454-6A53-45C4-9852-0B3BCBD0E4CA}" type="presParOf" srcId="{2576D4BF-9561-4041-9DA4-2F961BC40250}" destId="{4406D09A-C75C-4782-8898-051458CF1CF3}" srcOrd="4" destOrd="0" presId="urn:microsoft.com/office/officeart/2005/8/layout/list1"/>
    <dgm:cxn modelId="{CDBFDB6E-9652-4BA6-A2DC-4C2985A2BAB5}" type="presParOf" srcId="{4406D09A-C75C-4782-8898-051458CF1CF3}" destId="{A66D8D98-C9A5-4D85-9C6F-99756376C85B}" srcOrd="0" destOrd="0" presId="urn:microsoft.com/office/officeart/2005/8/layout/list1"/>
    <dgm:cxn modelId="{4F916FA2-EA53-4B0C-B935-4906CD2E3B7C}" type="presParOf" srcId="{4406D09A-C75C-4782-8898-051458CF1CF3}" destId="{E906699D-C02D-44C9-9F08-E58FBAD19DA2}" srcOrd="1" destOrd="0" presId="urn:microsoft.com/office/officeart/2005/8/layout/list1"/>
    <dgm:cxn modelId="{DA11AB0A-677A-4328-9B20-D4ACA0241F58}" type="presParOf" srcId="{2576D4BF-9561-4041-9DA4-2F961BC40250}" destId="{A2805853-A010-4E47-8D68-0D2AF4584156}" srcOrd="5" destOrd="0" presId="urn:microsoft.com/office/officeart/2005/8/layout/list1"/>
    <dgm:cxn modelId="{82872363-F3AA-4AD9-B92F-083C56617382}" type="presParOf" srcId="{2576D4BF-9561-4041-9DA4-2F961BC40250}" destId="{3186E857-7F41-4A16-A57D-27A98675B7AB}" srcOrd="6" destOrd="0" presId="urn:microsoft.com/office/officeart/2005/8/layout/list1"/>
    <dgm:cxn modelId="{78D1769C-E85C-454A-9B54-AE059CDA4CB1}" type="presParOf" srcId="{2576D4BF-9561-4041-9DA4-2F961BC40250}" destId="{3B3B6329-2826-43FB-A728-43C704C6AFF0}" srcOrd="7" destOrd="0" presId="urn:microsoft.com/office/officeart/2005/8/layout/list1"/>
    <dgm:cxn modelId="{11C992BC-E8E4-4CE6-9871-5C9BD4A8CF75}" type="presParOf" srcId="{2576D4BF-9561-4041-9DA4-2F961BC40250}" destId="{77939638-A18C-4E50-BC85-96CF61A7FE00}" srcOrd="8" destOrd="0" presId="urn:microsoft.com/office/officeart/2005/8/layout/list1"/>
    <dgm:cxn modelId="{A9ABC82E-252C-4EA8-9E46-288DB46566FA}" type="presParOf" srcId="{77939638-A18C-4E50-BC85-96CF61A7FE00}" destId="{E8D84DDF-ABF0-4338-9E61-DA0086474B90}" srcOrd="0" destOrd="0" presId="urn:microsoft.com/office/officeart/2005/8/layout/list1"/>
    <dgm:cxn modelId="{6B41911A-FABF-40EE-9BAD-0D4A1FA12812}" type="presParOf" srcId="{77939638-A18C-4E50-BC85-96CF61A7FE00}" destId="{46B30723-E2CA-49B6-989B-463F1CBB40C2}" srcOrd="1" destOrd="0" presId="urn:microsoft.com/office/officeart/2005/8/layout/list1"/>
    <dgm:cxn modelId="{B84B2036-5C67-440B-B989-8269C523FFFF}" type="presParOf" srcId="{2576D4BF-9561-4041-9DA4-2F961BC40250}" destId="{4A2C09FC-6106-4A36-8953-4EE331A5A73B}" srcOrd="9" destOrd="0" presId="urn:microsoft.com/office/officeart/2005/8/layout/list1"/>
    <dgm:cxn modelId="{14C4E5AF-9822-4077-8B25-3D4DD6949A0A}" type="presParOf" srcId="{2576D4BF-9561-4041-9DA4-2F961BC40250}" destId="{6D85838E-FB62-435F-BEF3-112199E26B39}" srcOrd="10" destOrd="0" presId="urn:microsoft.com/office/officeart/2005/8/layout/list1"/>
    <dgm:cxn modelId="{AF0337AC-DBE0-47FB-8C71-BFA0E4062F34}" type="presParOf" srcId="{2576D4BF-9561-4041-9DA4-2F961BC40250}" destId="{ABD9BED9-48AB-45FE-98FC-CAEF5EB55A92}" srcOrd="11" destOrd="0" presId="urn:microsoft.com/office/officeart/2005/8/layout/list1"/>
    <dgm:cxn modelId="{ED9F67D7-8E58-41D4-AC4E-1620C1F956B9}" type="presParOf" srcId="{2576D4BF-9561-4041-9DA4-2F961BC40250}" destId="{60BBF62A-7845-47CB-9534-2F5D74C58C88}" srcOrd="12" destOrd="0" presId="urn:microsoft.com/office/officeart/2005/8/layout/list1"/>
    <dgm:cxn modelId="{D3AC0930-AC76-4651-BF0D-67DDADD6BA8B}" type="presParOf" srcId="{60BBF62A-7845-47CB-9534-2F5D74C58C88}" destId="{C82E72A0-6AA3-474E-B483-EB8E830E9FEA}" srcOrd="0" destOrd="0" presId="urn:microsoft.com/office/officeart/2005/8/layout/list1"/>
    <dgm:cxn modelId="{5FD9505A-F725-4C30-ACD9-9D255CEA152F}" type="presParOf" srcId="{60BBF62A-7845-47CB-9534-2F5D74C58C88}" destId="{0E8F2303-362B-44A5-B3FE-0B80DC906D56}" srcOrd="1" destOrd="0" presId="urn:microsoft.com/office/officeart/2005/8/layout/list1"/>
    <dgm:cxn modelId="{66CF491A-568C-4050-BFFF-649309473927}" type="presParOf" srcId="{2576D4BF-9561-4041-9DA4-2F961BC40250}" destId="{79C984A7-0646-4A28-8229-9AA0B5630E1D}" srcOrd="13" destOrd="0" presId="urn:microsoft.com/office/officeart/2005/8/layout/list1"/>
    <dgm:cxn modelId="{822BB882-15A5-41A7-BBA7-5E224C31BAA6}" type="presParOf" srcId="{2576D4BF-9561-4041-9DA4-2F961BC40250}" destId="{DE545021-EF74-4BD9-9577-BB89B95FEC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5CEE1-ACBD-4057-B60B-EEC883B5FFF7}">
      <dsp:nvSpPr>
        <dsp:cNvPr id="0" name=""/>
        <dsp:cNvSpPr/>
      </dsp:nvSpPr>
      <dsp:spPr>
        <a:xfrm>
          <a:off x="0" y="1792656"/>
          <a:ext cx="6797675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E15A1-DEE5-46AD-B6A7-BF4DB0E384AB}">
      <dsp:nvSpPr>
        <dsp:cNvPr id="0" name=""/>
        <dsp:cNvSpPr/>
      </dsp:nvSpPr>
      <dsp:spPr>
        <a:xfrm>
          <a:off x="339883" y="1246536"/>
          <a:ext cx="4758372" cy="1092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/>
            <a:t>Secure smart contract</a:t>
          </a:r>
          <a:endParaRPr lang="en-US" sz="3700" kern="1200"/>
        </a:p>
      </dsp:txBody>
      <dsp:txXfrm>
        <a:off x="393202" y="1299855"/>
        <a:ext cx="4651734" cy="985602"/>
      </dsp:txXfrm>
    </dsp:sp>
    <dsp:sp modelId="{78DA8057-1BCA-4058-BFCD-1BAD0BF06327}">
      <dsp:nvSpPr>
        <dsp:cNvPr id="0" name=""/>
        <dsp:cNvSpPr/>
      </dsp:nvSpPr>
      <dsp:spPr>
        <a:xfrm>
          <a:off x="0" y="3470976"/>
          <a:ext cx="6797675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49ACB-C202-4177-8BB9-A56BC507A99B}">
      <dsp:nvSpPr>
        <dsp:cNvPr id="0" name=""/>
        <dsp:cNvSpPr/>
      </dsp:nvSpPr>
      <dsp:spPr>
        <a:xfrm>
          <a:off x="339883" y="2924856"/>
          <a:ext cx="4758372" cy="1092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/>
            <a:t>DAO Exploit</a:t>
          </a:r>
          <a:endParaRPr lang="en-US" sz="3700" kern="1200"/>
        </a:p>
      </dsp:txBody>
      <dsp:txXfrm>
        <a:off x="393202" y="2978175"/>
        <a:ext cx="4651734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A9D5-03BA-4D68-B89D-0E916CDFEB80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2870" rIns="192024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u="none" strike="noStrike" kern="1200" baseline="0" dirty="0">
              <a:latin typeface="Open Sans" panose="020B0604020202020204" pitchFamily="34" charset="0"/>
            </a:rPr>
            <a:t>Types </a:t>
          </a: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u="none" strike="noStrike" kern="1200" baseline="0" dirty="0">
              <a:latin typeface="Open Sans" panose="020B0604020202020204" pitchFamily="34" charset="0"/>
            </a:rPr>
            <a:t>primitive, datatype, array </a:t>
          </a:r>
          <a:endParaRPr lang="he-IL" sz="2700" kern="1200" dirty="0"/>
        </a:p>
      </dsp:txBody>
      <dsp:txXfrm rot="10800000">
        <a:off x="2113954" y="2526"/>
        <a:ext cx="5028863" cy="1505029"/>
      </dsp:txXfrm>
    </dsp:sp>
    <dsp:sp modelId="{372EB802-1F75-4B78-853A-F50B580B3806}">
      <dsp:nvSpPr>
        <dsp:cNvPr id="0" name=""/>
        <dsp:cNvSpPr/>
      </dsp:nvSpPr>
      <dsp:spPr>
        <a:xfrm>
          <a:off x="985182" y="2526"/>
          <a:ext cx="1505029" cy="150502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1000" b="-11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83A1F7-9CC7-4AE3-AC9A-D97DA7498C0B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2870" rIns="192024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u="none" strike="noStrike" kern="1200" baseline="0" dirty="0">
              <a:latin typeface="Open Sans" panose="020B0604020202020204" pitchFamily="34" charset="0"/>
            </a:rPr>
            <a:t>Statement</a:t>
          </a:r>
        </a:p>
      </dsp:txBody>
      <dsp:txXfrm rot="10800000">
        <a:off x="2113954" y="1956818"/>
        <a:ext cx="5028863" cy="1505029"/>
      </dsp:txXfrm>
    </dsp:sp>
    <dsp:sp modelId="{70242681-62A0-44BE-A318-9669F370A7B2}">
      <dsp:nvSpPr>
        <dsp:cNvPr id="0" name=""/>
        <dsp:cNvSpPr/>
      </dsp:nvSpPr>
      <dsp:spPr>
        <a:xfrm>
          <a:off x="914401" y="1956818"/>
          <a:ext cx="1505029" cy="150502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4433" t="-10757" r="4433" b="-10757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D1DE19-1412-451E-9397-E6AFD0B1EEDE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3676" tIns="102870" rIns="192024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Assignments</a:t>
          </a:r>
          <a:endParaRPr lang="he-IL" sz="2700" kern="1200" dirty="0"/>
        </a:p>
      </dsp:txBody>
      <dsp:txXfrm rot="10800000">
        <a:off x="2113954" y="3911110"/>
        <a:ext cx="5028863" cy="1505029"/>
      </dsp:txXfrm>
    </dsp:sp>
    <dsp:sp modelId="{BE910631-94D3-48AB-8BDB-060E33DE1097}">
      <dsp:nvSpPr>
        <dsp:cNvPr id="0" name=""/>
        <dsp:cNvSpPr/>
      </dsp:nvSpPr>
      <dsp:spPr>
        <a:xfrm>
          <a:off x="985182" y="3911110"/>
          <a:ext cx="1505029" cy="150502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0000" b="-1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CD94F-0F1F-48A5-9786-B8F291B7A1CD}">
      <dsp:nvSpPr>
        <dsp:cNvPr id="0" name=""/>
        <dsp:cNvSpPr/>
      </dsp:nvSpPr>
      <dsp:spPr>
        <a:xfrm>
          <a:off x="0" y="267279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D21EB-F197-4CA5-A477-B95B08556CEE}">
      <dsp:nvSpPr>
        <dsp:cNvPr id="0" name=""/>
        <dsp:cNvSpPr/>
      </dsp:nvSpPr>
      <dsp:spPr>
        <a:xfrm>
          <a:off x="502920" y="31119"/>
          <a:ext cx="704088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Storage VS Memory in solidity</a:t>
          </a:r>
        </a:p>
      </dsp:txBody>
      <dsp:txXfrm>
        <a:off x="525977" y="54176"/>
        <a:ext cx="6994766" cy="426206"/>
      </dsp:txXfrm>
    </dsp:sp>
    <dsp:sp modelId="{3186E857-7F41-4A16-A57D-27A98675B7AB}">
      <dsp:nvSpPr>
        <dsp:cNvPr id="0" name=""/>
        <dsp:cNvSpPr/>
      </dsp:nvSpPr>
      <dsp:spPr>
        <a:xfrm>
          <a:off x="0" y="993039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43941"/>
              <a:satOff val="-195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699D-C02D-44C9-9F08-E58FBAD19DA2}">
      <dsp:nvSpPr>
        <dsp:cNvPr id="0" name=""/>
        <dsp:cNvSpPr/>
      </dsp:nvSpPr>
      <dsp:spPr>
        <a:xfrm>
          <a:off x="502920" y="756879"/>
          <a:ext cx="7040880" cy="472320"/>
        </a:xfrm>
        <a:prstGeom prst="roundRect">
          <a:avLst/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SOLC-VERIFY tool</a:t>
          </a:r>
        </a:p>
      </dsp:txBody>
      <dsp:txXfrm>
        <a:off x="525977" y="779936"/>
        <a:ext cx="6994766" cy="426206"/>
      </dsp:txXfrm>
    </dsp:sp>
    <dsp:sp modelId="{6D85838E-FB62-435F-BEF3-112199E26B39}">
      <dsp:nvSpPr>
        <dsp:cNvPr id="0" name=""/>
        <dsp:cNvSpPr/>
      </dsp:nvSpPr>
      <dsp:spPr>
        <a:xfrm>
          <a:off x="0" y="1718799"/>
          <a:ext cx="10058399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87883"/>
              <a:satOff val="-391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333248" rIns="7806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Type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Statements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Assignments</a:t>
          </a:r>
        </a:p>
      </dsp:txBody>
      <dsp:txXfrm>
        <a:off x="0" y="1718799"/>
        <a:ext cx="10058399" cy="1310400"/>
      </dsp:txXfrm>
    </dsp:sp>
    <dsp:sp modelId="{46B30723-E2CA-49B6-989B-463F1CBB40C2}">
      <dsp:nvSpPr>
        <dsp:cNvPr id="0" name=""/>
        <dsp:cNvSpPr/>
      </dsp:nvSpPr>
      <dsp:spPr>
        <a:xfrm>
          <a:off x="502920" y="1482639"/>
          <a:ext cx="7040880" cy="472320"/>
        </a:xfrm>
        <a:prstGeom prst="roundRect">
          <a:avLst/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SMT-friendly formalization of the solidity memory:</a:t>
          </a:r>
        </a:p>
      </dsp:txBody>
      <dsp:txXfrm>
        <a:off x="525977" y="1505696"/>
        <a:ext cx="6994766" cy="426206"/>
      </dsp:txXfrm>
    </dsp:sp>
    <dsp:sp modelId="{DE545021-EF74-4BD9-9577-BB89B95FEC19}">
      <dsp:nvSpPr>
        <dsp:cNvPr id="0" name=""/>
        <dsp:cNvSpPr/>
      </dsp:nvSpPr>
      <dsp:spPr>
        <a:xfrm>
          <a:off x="0" y="3351760"/>
          <a:ext cx="100583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F2303-362B-44A5-B3FE-0B80DC906D56}">
      <dsp:nvSpPr>
        <dsp:cNvPr id="0" name=""/>
        <dsp:cNvSpPr/>
      </dsp:nvSpPr>
      <dsp:spPr>
        <a:xfrm>
          <a:off x="502920" y="3115600"/>
          <a:ext cx="7040880" cy="47232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Test result of SOLC-VERIFY</a:t>
          </a:r>
        </a:p>
      </dsp:txBody>
      <dsp:txXfrm>
        <a:off x="525977" y="3138657"/>
        <a:ext cx="69947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3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0 176 24575,'1'0'0,"0"-1"0,-1 1 0,1-1 0,0 1 0,-1-1 0,1 1 0,-1-1 0,1 1 0,-1-1 0,0 0 0,1 1 0,-1-1 0,1 0 0,-1 1 0,0-1 0,0 0 0,1 0 0,-1 1 0,0-1 0,0 0 0,0 0 0,0 1 0,0-2 0,4-24 0,-4 22 0,2-16-273,-1 0 0,-1 0 0,-1 0 0,-5-30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12.712"/>
    </inkml:context>
    <inkml:brush xml:id="br0">
      <inkml:brushProperty name="width" value="0.05" units="cm"/>
      <inkml:brushProperty name="height" value="0.05" units="cm"/>
      <inkml:brushProperty name="color" value="#70AD47"/>
    </inkml:brush>
  </inkml:definitions>
  <inkml:trace contextRef="#ctx0" brushRef="#br0">1 41 24575,'0'0'0,"1"-1"0,0 0 0,-1 0 0,1 1 0,0-1 0,-1 0 0,1 0 0,-1 0 0,1 0 0,-1 0 0,0 0 0,1 0 0,-1 0 0,0 0 0,1 0 0,-1 0 0,0-2 0,1-1 0,0 17 0,2 12 0,-1-28 0,2-14 0,-4 17 0,0-1 0,0 1 0,0 0 0,0-1 0,0 1 0,0 0 0,0-1 0,0 1 0,0 0 0,0-1 0,0 1 0,0-1 0,0 1 0,0 0 0,0-1 0,0 1 0,1 0 0,-1-1 0,0 1 0,0 0 0,0 0 0,1-1 0,-1 1 0,0 0 0,0-1 0,0 1 0,1 0 0,-1 0 0,0 0 0,1-1 0,-1 1 0,1 0 0,4 8 0,0 1 0,-5-9 0,0 0 0,1 0 0,-1 0 0,0 0 0,0 0 0,0 0 0,1 0 0,-1 0 0,0 0 0,0-1 0,0 1 0,0 0 0,1 0 0,-1 0 0,0 0 0,0 0 0,0 0 0,0-1 0,1 1 0,-1 0 0,0 0 0,0 0 0,0 0 0,0-1 0,0 1 0,0 0 0,0 0 0,1 0 0,-1-1 0,0 1 0,0 0 0,0 0 0,0 0 0,0-1 0,0 1 0,0 0 0,0 0 0,0-1 0,0 1 0,0 0 0,0 0 0,0 0 0,0-1 0,-2 20 0,3-10 0,3-10 0,30-54 0,-34 55 0,0 0 0,0 0 0,0 0 0,0 0 0,0-1 0,0 1 0,0 0 0,0 0 0,0 0 0,0 0 0,0 0 0,0-1 0,0 1 0,0 0 0,0 0 0,1 0 0,-1 0 0,0 0 0,0 0 0,0-1 0,0 1 0,0 0 0,0 0 0,0 0 0,1 0 0,-1 0 0,0 0 0,0 0 0,0 0 0,0 0 0,0 0 0,0 0 0,1 0 0,-1 0 0,0 0 0,0 0 0,0 0 0,0 0 0,0 0 0,1 0 0,-1 0 0,0 0 0,0 0 0,0 0 0,0 0 0,0 0 0,1 0 0,-1 0 0,0 0 0,0 0 0,0 0 0,0 0 0,0 0 0,0 1 0,0-1 0,1 0 0,-1 0 0,0 0 0,0 0 0,0 0 0,0 0 0,0 1 0,0-1 0,4 17 0,-2 20 0,-3-7 0,0-52 0,2-12 0,-1 26 0,0 31 0,0 3 0,0-24 0,0-16 0,7 33 0,-7-19 0,0 1 0,0-1 0,0 1 0,0 0 0,1-1 0,-1 1 0,0-1 0,0 1 0,1-1 0,-1 1 0,0-1 0,0 1 0,1-1 0,-1 1 0,1-1 0,-1 0 0,0 1 0,1-1 0,-1 0 0,1 1 0,-1-1 0,1 0 0,-1 1 0,1-1 0,-1 0 0,1 0 0,-1 0 0,1 0 0,-1 1 0,1-1 0,5 0 0,-3 0 0,-1-9 0,-2-68-1365,0 68-5461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3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0 176 24575,'1'0'0,"0"-1"0,-1 1 0,1-1 0,0 1 0,-1-1 0,1 1 0,-1-1 0,1 1 0,-1-1 0,0 0 0,1 1 0,-1-1 0,1 0 0,-1 1 0,0-1 0,0 0 0,1 0 0,-1 1 0,0-1 0,0 0 0,0 0 0,0 1 0,0-2 0,4-24 0,-4 22 0,2-16-273,-1 0 0,-1 0 0,-1 0 0,-5-30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12.712"/>
    </inkml:context>
    <inkml:brush xml:id="br0">
      <inkml:brushProperty name="width" value="0.05" units="cm"/>
      <inkml:brushProperty name="height" value="0.05" units="cm"/>
      <inkml:brushProperty name="color" value="#70AD47"/>
    </inkml:brush>
  </inkml:definitions>
  <inkml:trace contextRef="#ctx0" brushRef="#br0">1 41 24575,'0'0'0,"1"-1"0,0 0 0,-1 0 0,1 1 0,0-1 0,-1 0 0,1 0 0,-1 0 0,1 0 0,-1 0 0,0 0 0,1 0 0,-1 0 0,0 0 0,1 0 0,-1 0 0,0-2 0,1-1 0,0 17 0,2 12 0,-1-28 0,2-14 0,-4 17 0,0-1 0,0 1 0,0 0 0,0-1 0,0 1 0,0 0 0,0-1 0,0 1 0,0 0 0,0-1 0,0 1 0,0-1 0,0 1 0,0 0 0,0-1 0,0 1 0,1 0 0,-1-1 0,0 1 0,0 0 0,0 0 0,1-1 0,-1 1 0,0 0 0,0-1 0,0 1 0,1 0 0,-1 0 0,0 0 0,1-1 0,-1 1 0,1 0 0,4 8 0,0 1 0,-5-9 0,0 0 0,1 0 0,-1 0 0,0 0 0,0 0 0,0 0 0,1 0 0,-1 0 0,0 0 0,0-1 0,0 1 0,0 0 0,1 0 0,-1 0 0,0 0 0,0 0 0,0 0 0,0-1 0,1 1 0,-1 0 0,0 0 0,0 0 0,0 0 0,0-1 0,0 1 0,0 0 0,0 0 0,1 0 0,-1-1 0,0 1 0,0 0 0,0 0 0,0 0 0,0-1 0,0 1 0,0 0 0,0 0 0,0-1 0,0 1 0,0 0 0,0 0 0,0 0 0,0-1 0,-2 20 0,3-10 0,3-10 0,30-54 0,-34 55 0,0 0 0,0 0 0,0 0 0,0 0 0,0-1 0,0 1 0,0 0 0,0 0 0,0 0 0,0 0 0,0 0 0,0-1 0,0 1 0,0 0 0,0 0 0,1 0 0,-1 0 0,0 0 0,0 0 0,0-1 0,0 1 0,0 0 0,0 0 0,0 0 0,1 0 0,-1 0 0,0 0 0,0 0 0,0 0 0,0 0 0,0 0 0,0 0 0,1 0 0,-1 0 0,0 0 0,0 0 0,0 0 0,0 0 0,0 0 0,1 0 0,-1 0 0,0 0 0,0 0 0,0 0 0,0 0 0,0 0 0,1 0 0,-1 0 0,0 0 0,0 0 0,0 0 0,0 0 0,0 0 0,0 1 0,0-1 0,1 0 0,-1 0 0,0 0 0,0 0 0,0 0 0,0 0 0,0 1 0,0-1 0,4 17 0,-2 20 0,-3-7 0,0-52 0,2-12 0,-1 26 0,0 31 0,0 3 0,0-24 0,0-16 0,7 33 0,-7-19 0,0 1 0,0-1 0,0 1 0,0 0 0,1-1 0,-1 1 0,0-1 0,0 1 0,1-1 0,-1 1 0,0-1 0,0 1 0,1-1 0,-1 1 0,1-1 0,-1 0 0,0 1 0,1-1 0,-1 0 0,1 1 0,-1-1 0,1 0 0,-1 1 0,1-1 0,-1 0 0,1 0 0,-1 0 0,1 0 0,-1 1 0,1-1 0,5 0 0,-3 0 0,-1-9 0,-2-68-1365,0 68-5461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3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0 176 24575,'1'0'0,"0"-1"0,-1 1 0,1-1 0,0 1 0,-1-1 0,1 1 0,-1-1 0,1 1 0,-1-1 0,0 0 0,1 1 0,-1-1 0,1 0 0,-1 1 0,0-1 0,0 0 0,1 0 0,-1 1 0,0-1 0,0 0 0,0 0 0,0 1 0,0-2 0,4-24 0,-4 22 0,2-16-273,-1 0 0,-1 0 0,-1 0 0,-5-30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12.712"/>
    </inkml:context>
    <inkml:brush xml:id="br0">
      <inkml:brushProperty name="width" value="0.05" units="cm"/>
      <inkml:brushProperty name="height" value="0.05" units="cm"/>
      <inkml:brushProperty name="color" value="#70AD47"/>
    </inkml:brush>
  </inkml:definitions>
  <inkml:trace contextRef="#ctx0" brushRef="#br0">1 41 24575,'0'0'0,"1"-1"0,0 0 0,-1 0 0,1 1 0,0-1 0,-1 0 0,1 0 0,-1 0 0,1 0 0,-1 0 0,0 0 0,1 0 0,-1 0 0,0 0 0,1 0 0,-1 0 0,0-2 0,1-1 0,0 17 0,2 12 0,-1-28 0,2-14 0,-4 17 0,0-1 0,0 1 0,0 0 0,0-1 0,0 1 0,0 0 0,0-1 0,0 1 0,0 0 0,0-1 0,0 1 0,0-1 0,0 1 0,0 0 0,0-1 0,0 1 0,1 0 0,-1-1 0,0 1 0,0 0 0,0 0 0,1-1 0,-1 1 0,0 0 0,0-1 0,0 1 0,1 0 0,-1 0 0,0 0 0,1-1 0,-1 1 0,1 0 0,4 8 0,0 1 0,-5-9 0,0 0 0,1 0 0,-1 0 0,0 0 0,0 0 0,0 0 0,1 0 0,-1 0 0,0 0 0,0-1 0,0 1 0,0 0 0,1 0 0,-1 0 0,0 0 0,0 0 0,0 0 0,0-1 0,1 1 0,-1 0 0,0 0 0,0 0 0,0 0 0,0-1 0,0 1 0,0 0 0,0 0 0,1 0 0,-1-1 0,0 1 0,0 0 0,0 0 0,0 0 0,0-1 0,0 1 0,0 0 0,0 0 0,0-1 0,0 1 0,0 0 0,0 0 0,0 0 0,0-1 0,-2 20 0,3-10 0,3-10 0,30-54 0,-34 55 0,0 0 0,0 0 0,0 0 0,0 0 0,0-1 0,0 1 0,0 0 0,0 0 0,0 0 0,0 0 0,0 0 0,0-1 0,0 1 0,0 0 0,0 0 0,1 0 0,-1 0 0,0 0 0,0 0 0,0-1 0,0 1 0,0 0 0,0 0 0,0 0 0,1 0 0,-1 0 0,0 0 0,0 0 0,0 0 0,0 0 0,0 0 0,0 0 0,1 0 0,-1 0 0,0 0 0,0 0 0,0 0 0,0 0 0,0 0 0,1 0 0,-1 0 0,0 0 0,0 0 0,0 0 0,0 0 0,0 0 0,1 0 0,-1 0 0,0 0 0,0 0 0,0 0 0,0 0 0,0 0 0,0 1 0,0-1 0,1 0 0,-1 0 0,0 0 0,0 0 0,0 0 0,0 0 0,0 1 0,0-1 0,4 17 0,-2 20 0,-3-7 0,0-52 0,2-12 0,-1 26 0,0 31 0,0 3 0,0-24 0,0-16 0,7 33 0,-7-19 0,0 1 0,0-1 0,0 1 0,0 0 0,1-1 0,-1 1 0,0-1 0,0 1 0,1-1 0,-1 1 0,0-1 0,0 1 0,1-1 0,-1 1 0,1-1 0,-1 0 0,0 1 0,1-1 0,-1 0 0,1 1 0,-1-1 0,1 0 0,-1 1 0,1-1 0,-1 0 0,1 0 0,-1 0 0,1 0 0,-1 1 0,1-1 0,5 0 0,-3 0 0,-1-9 0,-2-68-1365,0 68-5461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3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0 176 24575,'1'0'0,"0"-1"0,-1 1 0,1-1 0,0 1 0,-1-1 0,1 1 0,-1-1 0,1 1 0,-1-1 0,0 0 0,1 1 0,-1-1 0,1 0 0,-1 1 0,0-1 0,0 0 0,1 0 0,-1 1 0,0-1 0,0 0 0,0 0 0,0 1 0,0-2 0,4-24 0,-4 22 0,2-16-273,-1 0 0,-1 0 0,-1 0 0,-5-30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12.712"/>
    </inkml:context>
    <inkml:brush xml:id="br0">
      <inkml:brushProperty name="width" value="0.05" units="cm"/>
      <inkml:brushProperty name="height" value="0.05" units="cm"/>
      <inkml:brushProperty name="color" value="#70AD47"/>
    </inkml:brush>
  </inkml:definitions>
  <inkml:trace contextRef="#ctx0" brushRef="#br0">1 41 24575,'0'0'0,"1"-1"0,0 0 0,-1 0 0,1 1 0,0-1 0,-1 0 0,1 0 0,-1 0 0,1 0 0,-1 0 0,0 0 0,1 0 0,-1 0 0,0 0 0,1 0 0,-1 0 0,0-2 0,1-1 0,0 17 0,2 12 0,-1-28 0,2-14 0,-4 17 0,0-1 0,0 1 0,0 0 0,0-1 0,0 1 0,0 0 0,0-1 0,0 1 0,0 0 0,0-1 0,0 1 0,0-1 0,0 1 0,0 0 0,0-1 0,0 1 0,1 0 0,-1-1 0,0 1 0,0 0 0,0 0 0,1-1 0,-1 1 0,0 0 0,0-1 0,0 1 0,1 0 0,-1 0 0,0 0 0,1-1 0,-1 1 0,1 0 0,4 8 0,0 1 0,-5-9 0,0 0 0,1 0 0,-1 0 0,0 0 0,0 0 0,0 0 0,1 0 0,-1 0 0,0 0 0,0-1 0,0 1 0,0 0 0,1 0 0,-1 0 0,0 0 0,0 0 0,0 0 0,0-1 0,1 1 0,-1 0 0,0 0 0,0 0 0,0 0 0,0-1 0,0 1 0,0 0 0,0 0 0,1 0 0,-1-1 0,0 1 0,0 0 0,0 0 0,0 0 0,0-1 0,0 1 0,0 0 0,0 0 0,0-1 0,0 1 0,0 0 0,0 0 0,0 0 0,0-1 0,-2 20 0,3-10 0,3-10 0,30-54 0,-34 55 0,0 0 0,0 0 0,0 0 0,0 0 0,0-1 0,0 1 0,0 0 0,0 0 0,0 0 0,0 0 0,0 0 0,0-1 0,0 1 0,0 0 0,0 0 0,1 0 0,-1 0 0,0 0 0,0 0 0,0-1 0,0 1 0,0 0 0,0 0 0,0 0 0,1 0 0,-1 0 0,0 0 0,0 0 0,0 0 0,0 0 0,0 0 0,0 0 0,1 0 0,-1 0 0,0 0 0,0 0 0,0 0 0,0 0 0,0 0 0,1 0 0,-1 0 0,0 0 0,0 0 0,0 0 0,0 0 0,0 0 0,1 0 0,-1 0 0,0 0 0,0 0 0,0 0 0,0 0 0,0 0 0,0 1 0,0-1 0,1 0 0,-1 0 0,0 0 0,0 0 0,0 0 0,0 0 0,0 1 0,0-1 0,4 17 0,-2 20 0,-3-7 0,0-52 0,2-12 0,-1 26 0,0 31 0,0 3 0,0-24 0,0-16 0,7 33 0,-7-19 0,0 1 0,0-1 0,0 1 0,0 0 0,1-1 0,-1 1 0,0-1 0,0 1 0,1-1 0,-1 1 0,0-1 0,0 1 0,1-1 0,-1 1 0,1-1 0,-1 0 0,0 1 0,1-1 0,-1 0 0,1 1 0,-1-1 0,1 0 0,-1 1 0,1-1 0,-1 0 0,1 0 0,-1 0 0,1 0 0,-1 1 0,1-1 0,5 0 0,-3 0 0,-1-9 0,-2-68-1365,0 68-5461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6:33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0 176 24575,'1'0'0,"0"-1"0,-1 1 0,1-1 0,0 1 0,-1-1 0,1 1 0,-1-1 0,1 1 0,-1-1 0,0 0 0,1 1 0,-1-1 0,1 0 0,-1 1 0,0-1 0,0 0 0,1 0 0,-1 1 0,0-1 0,0 0 0,0 0 0,0 1 0,0-2 0,4-24 0,-4 22 0,2-16-273,-1 0 0,-1 0 0,-1 0 0,-5-30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3:20:02.1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177 239 24575,'-1'-217'0,"1"217"0,1-1 0,-1 0 0,0 0 0,0 0 0,0 0 0,0 0 0,-1 0 0,1 0 0,0 1 0,0-1 0,0 0 0,-1 0 0,1 0 0,0 0 0,-1 0 0,1 1 0,-1-1 0,1 0 0,-1 0 0,1 1 0,-1-1 0,0 0 0,1 1 0,-1-1 0,-1 0 0,1 1 0,0 0 0,0 0 0,0 1 0,0-1 0,0 0 0,0 1 0,0-1 0,0 0 0,0 1 0,1-1 0,-1 1 0,0 0 0,0-1 0,0 1 0,0 0 0,1-1 0,-1 1 0,-1 1 0,-37 55 0,29-42 0,3-8 0,7-10 0,5 2 0,0 15 0,-4-10 0,-1 0 0,-1 0 0,1 0 0,0-1 0,-1 1 0,0 0 0,0 0 0,0-1 0,0 1 0,-1-1 0,1 1 0,-3 3 0,3-6 0,1 0 0,0 0 0,-1 0 0,1 0 0,-1 0 0,0 0 0,1 0 0,-1 0 0,0-1 0,1 1 0,-1 0 0,0 0 0,0-1 0,0 1 0,1-1 0,-1 1 0,0 0 0,0-1 0,0 0 0,0 1 0,0-1 0,0 0 0,0 1 0,0-1 0,-1 0 0,1 0 0,0 0 0,0 0 0,0 0 0,0 0 0,0 0 0,0 0 0,0 0 0,0-1 0,0 1 0,0 0 0,0-1 0,0 1 0,0-1 0,0 1 0,0-1 0,0 1 0,0-1 0,0 0 0,1 1 0,-3-2 0,2-1 0,-1 1 0,1-1 0,-1 1 0,1-1 0,0 0 0,0 0 0,0 0 0,0 1 0,0-1 0,1 0 0,-1 0 0,1 0 0,0 0 0,0 0 0,0 0 0,1-3 0,-1 3 0,0 1 0,1 0 0,-1-1 0,0 1 0,0-1 0,-1 1 0,1 0 0,0-1 0,-1 1 0,1 0 0,-1 0 0,0-1 0,0 1 0,0 0 0,0 0 0,0 0 0,0 0 0,-1 0 0,1 0 0,-3-3 0,3 5 0,0 0 0,1 0 0,-1 0 0,0 0 0,1 0 0,-1 0 0,1 0 0,-1 0 0,0 0 0,1 0 0,-1 1 0,1-1 0,-1 0 0,0 0 0,1 1 0,-1-1 0,1 0 0,-1 1 0,1-1 0,-1 1 0,1-1 0,-1 0 0,1 1 0,0-1 0,-1 1 0,1-1 0,0 1 0,-1-1 0,1 1 0,0 0 0,-1-1 0,1 1 0,0-1 0,0 1 0,0 0 0,0-1 0,0 1 0,0-1 0,0 1 0,0 0 0,0-1 0,0 1 0,0 0 0,0 0 0,-4 31 0,7-13-1365,0-3-5461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14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212 1 24575,'0'302'0,"0"-311"0,0 12 0,-1 0 0,-2-9 0,-4-16 0,-4-11 0,10 33 0,1 0 0,0-1 0,0 1 0,-1 0 0,1-1 0,0 1 0,0 0 0,-1-1 0,1 1 0,0 0 0,-1 0 0,1-1 0,0 1 0,-1 0 0,1 0 0,-1 0 0,1 0 0,0 0 0,-1 0 0,1-1 0,-1 1 0,1 0 0,0 0 0,-1 0 0,1 0 0,-1 0 0,1 1 0,0-1 0,-1 0 0,1 0 0,0 0 0,-1 0 0,1 0 0,-1 1 0,1-1 0,0 0 0,-1 0 0,1 0 0,0 1 0,-1-1 0,1 0 0,0 1 0,0-1 0,-1 0 0,1 1 0,0-1 0,0 0 0,0 1 0,-1-1 0,1 1 0,-12 22 0,12-22 0,-1 0 0,-5 16 0,-2-1 0,-12 20 0,18-33 0,0 1 0,0-1 0,-1 0 0,1 0 0,-1 0 0,0 0 0,0 0 0,0-1 0,0 1 0,0-1 0,0 0 0,-1 0 0,1 0 0,-1 0 0,1-1 0,-6 2 0,6-3 0,1 0 0,0 0 0,0-1 0,-1 1 0,1 0 0,0-1 0,0 0 0,0 1 0,0-1 0,0 0 0,0 0 0,0 0 0,0-1 0,0 1 0,0-1 0,0 1 0,0-1 0,1 1 0,-1-1 0,1 0 0,-1 0 0,1 0 0,0 0 0,0 0 0,-1 0 0,1 0 0,1 0 0,-1-1 0,-1-2 0,-2-6 0,1 0 0,0-1 0,0 0 0,-1-16 0,3 27 0,1-1 0,0 1 0,0-1 0,0 1 0,0-1 0,1 1 0,-1 0 0,0-1 0,1 1 0,-1-1 0,0 1 0,1 0 0,0-1 0,-1 1 0,1 0 0,0 0 0,-1-1 0,1 1 0,0 0 0,0 0 0,0 0 0,0 0 0,0 0 0,0 0 0,0 0 0,0 1 0,1-1 0,-1 0 0,0 1 0,0-1 0,1 1 0,1-1 0,-1 0 0,0 1 0,0-1 0,0 1 0,0 0 0,0 0 0,0-1 0,0 2 0,0-1 0,0 0 0,-1 0 0,1 1 0,0-1 0,0 1 0,0 0 0,0-1 0,0 1 0,-1 0 0,1 0 0,0 0 0,-1 0 0,1 1 0,1 1 0,12 14 0,20 28 0,-33-41 0,0 0 0,0 0 0,0 0 0,-1 0 0,1 0 0,-1 0 0,0 1 0,0-1 0,-1 1 0,1-1 0,-1 6 0,0-10 0,1 1 0,-1-1 0,0 1 0,0-1 0,0 1 0,0-1 0,1 1 0,-1-1 0,0 0 0,0 1 0,1-1 0,-1 1 0,0-1 0,1 0 0,-1 1 0,0-1 0,1 0 0,-1 1 0,0-1 0,1 0 0,-1 1 0,1-1 0,-1 0 0,0 0 0,1 0 0,-1 1 0,1-1 0,-1 0 0,1 0 0,-1 0 0,1 0 0,-1 0 0,1 0 0,-1 0 0,1 0 0,-1 0 0,1 0 0,-1 0 0,0-1 0,1 1 0,-1 0 0,1 0 0,-1 0 0,1-1 0,-1 1 0,0 0 0,1-1 0,6 0 0,-8 5 0,-2 0 0,3-10 0,7-11 0,-4 13 0,0 0 0,0 0 0,0 0 0,0 0 0,-1 0 0,3-6 0,11-17 0,-16 27 2,0 0-1,0-1 1,0 1-1,0 0 1,0 0-1,1 0 1,-1-1 0,0 1-1,0 0 1,0 0-1,0 0 1,1 0-1,-1-1 1,0 1-1,0 0 1,1 0-1,-1 0 1,0 0-1,0 0 1,0 0-1,1 0 1,-1 0 0,0 0-1,0 0 1,1 0-1,-1 0 1,0 0-1,0 0 1,1 0-1,-1 0 1,0 0-1,0 0 1,1 0-1,-1 0 1,0 0 0,0 0-1,0 1 1,1-1-1,-1 0 1,0 0-1,0 0 1,0 0-1,1 1 1,-1-1-1,0 0 1,0 0-1,0 0 1,0 1-1,1-1 1,-1 0 0,0 0-1,0 1 1,0-1-1,0 0 1,0 0-1,0 1 1,0-1-1,0 0 1,0 0-1,0 1 1,0-1-1,0 0 1,0 1 0,3 20-920,-3-19 372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24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373 40 24575,'-27'88'0,"27"-88"0,-1 0 0,1 1 0,0-1 0,0 0 0,0 0 0,0 1 0,0-1 0,0 0 0,0 1 0,0-1 0,0 0 0,0 1 0,0-1 0,0 0 0,0 1 0,0-1 0,0 0 0,0 1 0,0-1 0,0 0 0,0 1 0,0-1 0,0 0 0,0 0 0,1 1 0,-1-1 0,0 0 0,0 1 0,0-1 0,0 0 0,1 0 0,-1 0 0,0 1 0,0-1 0,1 0 0,-1 0 0,0 0 0,0 1 0,1-1 0,-1 0 0,0 0 0,1 0 0,-1 0 0,0 0 0,0 0 0,1 0 0,-1 0 0,20-7 0,16-22 0,-36 29 0,1 0 0,-1 0 0,0-1 0,0 1 0,1 0 0,-1 0 0,0-1 0,0 1 0,0 0 0,1-1 0,-1 1 0,0 0 0,0-1 0,0 1 0,0 0 0,0-1 0,0 1 0,0 0 0,0-1 0,0 1 0,0 0 0,0-1 0,0 1 0,0 0 0,0-1 0,0 1 0,0 0 0,0-1 0,0 1 0,0 0 0,0-1 0,0 1 0,-1 0 0,1-1 0,-12-6 0,-19 3 0,31 4 0,-10-1 0,-19 0 0,28 1 0,0 0 0,0 0 0,0 0 0,0-1 0,0 1 0,0 0 0,0-1 0,-1 1 0,1-1 0,0 1 0,0-1 0,0 1 0,1-1 0,-1 0 0,0 0 0,0 1 0,0-1 0,-1-2 0,2 2 0,0 0 0,0 1 0,0-1 0,0 0 0,0 0 0,0 0 0,1 0 0,-1 0 0,0 1 0,0-1 0,1 0 0,-1 0 0,1 1 0,-1-1 0,0 0 0,1 0 0,-1 1 0,1-1 0,-1 0 0,1 1 0,0-1 0,-1 1 0,2-2 0,18-14 0,-17 13 0,-1 1 0,0 0 0,1 0 0,-1 1 0,1-1 0,-1 1 0,1-1 0,0 1 0,-1 0 0,1 0 0,0 0 0,3 0 0,-5 1 0,0 0 0,1 0 0,-1 1 0,0-1 0,0 0 0,1 1 0,-1-1 0,0 1 0,0 0 0,0-1 0,0 1 0,0 0 0,0 0 0,0 0 0,0 0 0,0 0 0,0 0 0,0 0 0,0 0 0,-1 0 0,1 0 0,0 1 0,-1-1 0,1 0 0,-1 1 0,1 1 0,4 10 0,-3-9 0,-1 0 0,1 0 0,0 0 0,-1 0 0,1-1 0,1 1 0,3 5 0,-5-9 0,0 1 0,0 0 0,0-1 0,0 1 0,0-1 0,0 1 0,0-1 0,0 0 0,0 0 0,0 1 0,0-1 0,1 0 0,-1 0 0,0 0 0,0 0 0,0 0 0,0 0 0,0-1 0,0 1 0,0 0 0,0-1 0,0 1 0,0 0 0,0-1 0,0 0 0,0 1 0,0-1 0,0 1 0,0-1 0,0 0 0,0 0 0,-1 0 0,2-1 0,4-3 0,10-9 0,-15 14 0,-1 0 0,0 0 0,1 0 0,-1 0 0,1 0 0,-1 0 0,0 0 0,1 0 0,-1 0 0,0 0 0,1 0 0,-1 1 0,0-1 0,1 0 0,-1 0 0,0 0 0,1 0 0,-1 1 0,0-1 0,1 0 0,-1 0 0,0 1 0,0-1 0,1 0 0,-1 1 0,0-1 0,0 0 0,1 1 0,-1-1 0,0 0 0,0 1 0,0-1 0,0 0 0,0 1 0,1-1 0,-1 1 0,0-1 0,0 0 0,0 1 0,0-1 0,0 1 0,0-1 0,0 0 0,0 1 0,0-1 0,-1 1 0,1-1 0,0 0 0,0 1 0,-5 39 0,3-24 0,1-14 0,2-6 0,-1 4 0,0-1 0,0 1 0,0-1 0,0 1 0,0-1 0,0 0 0,0 1 0,-1-1 0,1 1 0,0-1 0,0 1 0,0-1 0,-1 1 0,1-1 0,0 1 0,-1-1 0,1 1 0,0-1 0,-1 1 0,1-1 0,0 1 0,-1 0 0,1-1 0,-1 1 0,1 0 0,-1-1 0,1 1 0,-1 0 0,1 0 0,-1 0 0,1-1 0,-1 1 0,1 0 0,-1 0 0,1 0 0,-1 0 0,1 0 0,-1 0 0,1 0 0,-1 0 0,1 0 0,-1 0 0,1 0 0,-1 1 0,1-1 0,-1 0 0,0 1 0,-38 8 0,24-5 0,2-1 0,2 0 0,0-1 0,0 0 0,1-1 0,-21 0 0,29-2 0,-1 1 0,1 0 0,0-1 0,0 1 0,-1-1 0,1 0 0,0 0 0,0 1 0,0-2 0,0 1 0,0 0 0,0 0 0,0-1 0,0 1 0,0-1 0,1 0 0,-1 1 0,0-1 0,1 0 0,0 0 0,-1 0 0,1 0 0,0-1 0,0 1 0,0 0 0,0 0 0,0-1 0,0-2 0,1 3 0,-1 0 0,1 1 0,0-1 0,-1 1 0,1-1 0,-1 1 0,1-1 0,-1 1 0,0-1 0,0 1 0,0 0 0,0-1 0,1 1 0,-3-2 0,2 3 0,0 0 0,0-1 0,0 1 0,0 0 0,0 0 0,0 0 0,0 0 0,0 0 0,0 1 0,0-1 0,1 0 0,-1 0 0,0 1 0,0-1 0,0 1 0,0-1 0,0 1 0,0-1 0,1 1 0,-1-1 0,0 1 0,0 0 0,0 0 0,1 0 0,-1-1 0,1 1 0,0-1 0,-1 0 0,1 1 0,-1-1 0,1 1 0,-1-1 0,1 0 0,-1 1 0,1-1 0,-1 0 0,1 0 0,-1 1 0,0-1 0,1 0 0,-1 0 0,1 0 0,-1 0 0,1 0 0,-1 0 0,0 0 0,1 0 0,-1 0 0,1 0 0,-1 0 0,0 0 0,1-1 0,-1 1 0,1 0 0,-1 0 0,0-1 0,0 0 0,1-1 0,-1 1 0,1 0 0,0 0 0,-1 0 0,1-1 0,0 1 0,0 0 0,0-1 0,0 1 0,0 0 0,0-1 0,0 1 0,0-2 0,12-45 0,-15 56 0,-5 15 0,-1 0 0,-1-1 0,-19 31 0,19-41 0,1 0 0,-1 0 0,-1-1 0,0 0 0,-1-1 0,0-1 0,0 0 0,-1 0 0,-26 12 0,38-21 0,0 1 0,0 0 0,0-1 0,0 0 0,0 1 0,0-1 0,0 0 0,-1 1 0,1-1 0,0 0 0,0 0 0,0 0 0,0 0 0,0 0 0,0 0 0,-1-1 0,1 1 0,0 0 0,0 0 0,0-1 0,0 1 0,0-1 0,0 1 0,0-1 0,-1-1 0,1 1 0,0 0 0,1-1 0,-1 1 0,1 0 0,-1-1 0,1 1 0,0-1 0,0 1 0,0-1 0,-1 1 0,1-1 0,0 1 0,1-1 0,-1 1 0,0-1 0,0 1 0,1-3 0,2-7 0,0 0 0,1 0 0,10-20 0,16-20 0,-65 88 0,35-40 0,1 1 0,-1 0 0,1 0 0,0-1 0,-1 1 0,1 0 0,0 0 0,0 0 0,1 0 0,0-2 0,3-4 0,0 1 0,1 0 0,-1 0 0,1 1 0,0-1 0,0 1 0,1 1 0,13-9 0,-20 13 0,0 1 0,1 0 0,-1 0 0,0 0 0,0 0 0,0 0 0,1 0 0,-1-1 0,0 1 0,0 0 0,0 0 0,1 0 0,-1 0 0,0 0 0,0 0 0,1 0 0,-1 0 0,0 0 0,0 0 0,0 0 0,1 0 0,-1 0 0,0 0 0,0 0 0,1 0 0,-1 1 0,0-1 0,0 0 0,0 0 0,1 0 0,-1 0 0,0 0 0,0 1 0,0-1 0,0 0 0,1 0 0,-1 0 0,0 0 0,0 1 0,0-1 0,0 13 0,-10 18 0,8-28 0,-6 24 0,6-19 0,0 0 0,-1-1 0,0 1 0,0 0 0,-7 11 0,38-63 0,-27 41 0,0 0 0,0 1 0,0-1 0,-1 0 0,1 1 0,-1-1 0,1 0 0,-1 0 0,0 0 0,0 1 0,0-1 0,-1-4 0,1 6 0,0-1 0,0 0 0,0 0 0,0 0 0,0 0 0,-1 0 0,1 1 0,-1-1 0,1 0 0,-1 0 0,0 1 0,1-1 0,-1 0 0,0 1 0,0-1 0,0 1 0,0-1 0,-2-1 0,1 3 0,0 1 0,0-1 0,0 1 0,0-1 0,1 1 0,-1 0 0,0-1 0,0 1 0,0 0 0,1 1 0,-1-1 0,1 0 0,-3 2 0,-22 13 0,25-16 0,1 0 0,-1 0 0,0 0 0,1 0 0,-1 0 0,1 0 0,-1 0 0,1 0 0,-1 0 0,1-1 0,-1 1 0,1 0 0,-1 0 0,1 0 0,-1-1 0,1 1 0,-1 0 0,1 0 0,-1-1 0,1 1 0,-1-1 0,1 1 0,0 0 0,-1-1 0,1 1 0,0-1 0,-1 1 0,1-1 0,0 1 0,0-1 0,-1 1 0,1-1 0,0 0 0,0 1 0,0-1 0,0 1 0,-1-1 0,1 1 0,0-1 0,0 0 0,0 1 0,0-1 0,1 0 0,-2-13 0,1 1 0,1 0 0,0 0 0,4-18 0,-5 30-120,-2 3 206,-4 12 67,-1 3-1637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0.0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24575,'3'4'0,"-1"0"0,1 0 0,-1 1 0,0-1 0,0 0 0,2 9 0,-3-9 0,0 0 0,1 0 0,0 0 0,-1 0 0,1-1 0,0 1 0,1 0 0,2 3 0,-4-7 0,0 1 0,0 0 0,0-1 0,0 1 0,0-1 0,0 1 0,0-1 0,0 0 0,1 0 0,-1 1 0,0-1 0,0 0 0,0 0 0,0 0 0,1 0 0,-1-1 0,0 1 0,0 0 0,0 0 0,0-1 0,0 1 0,0-1 0,1 1 0,-1-1 0,0 1 0,0-1 0,0 0 0,-1 1 0,1-1 0,0 0 0,0 0 0,0 0 0,0-1 0,15-12 0,-10 8 0,0 0 0,1 0 0,-1 1 0,1 0 0,0 0 0,1 1 0,-1 0 0,11-4 0,-17 8 0,-1 0 0,0 0 0,0 0 0,1 0 0,-1 0 0,0 0 0,1 0 0,-1 0 0,0 0 0,0 0 0,1 0 0,-1 0 0,0 0 0,0 0 0,1 1 0,-1-1 0,0 0 0,0 0 0,1 0 0,-1 0 0,0 0 0,0 1 0,1-1 0,-1 0 0,0 0 0,0 0 0,0 1 0,0-1 0,1 0 0,-1 0 0,0 1 0,0-1 0,0 0 0,0 1 0,0-1 0,0 0 0,0 0 0,0 1 0,0-1 0,0 0 0,0 1 0,0-1 0,0 0 0,0 1 0,0-1 0,-6 21 0,6-20 0,-1 0 0,1 0 0,0-1 0,-1 1 0,1 0 0,-1 0 0,1 0 0,-1 0 0,1-1 0,-1 1 0,0 0 0,1 0 0,-1-1 0,0 1 0,0-1 0,1 1 0,-1-1 0,0 1 0,0-1 0,0 1 0,1-1 0,-1 0 0,0 1 0,0-1 0,0 0 0,0 0 0,0 0 0,0 0 0,0 0 0,0 0 0,0 0 0,1 0 0,-1 0 0,0 0 0,0-1 0,0 1 0,0 0 0,0-1 0,0 1 0,1 0 0,-1-1 0,0 1 0,-1-2 0,-3-3 0,-10-8 0,14 12 0,0 1 0,0 0 0,0 1 0,0-1 0,1 0 0,-1 0 0,0 0 0,0 1 0,0-1 0,0 0 0,0 1 0,1-1 0,-1 1 0,0-1 0,0 1 0,1-1 0,-1 1 0,0-1 0,1 1 0,-1 0 0,0 0 0,1-1 0,-1 3 0,-54 75 0,55-78 0,0 1 0,0-1 0,-1 0 0,1 1 0,0-1 0,0 0 0,0 1 0,-1-1 0,1 0 0,0 0 0,0 1 0,-1-1 0,1 0 0,0 0 0,0 1 0,-1-1 0,1 0 0,0 0 0,-1 0 0,1 0 0,0 0 0,-1 1 0,1-1 0,0 0 0,-1 0 0,1 0 0,0 0 0,-1 0 0,1 0 0,0 0 0,-1 0 0,1 0 0,0 0 0,-1 0 0,1-1 0,0 1 0,-1 0 0,1 0 0,0 0 0,-1-1 0,-3-17 0,7-23 0,-2 33 0,-1 5 0,1 0 0,-1 0 0,1 0 0,-1 0 0,1 0 0,0 0 0,0 0 0,0 0 0,0 1 0,0-1 0,3-3 0,4 7 0,-7 0 0,-1-1 0,1 1 0,-1-1 0,1 0 0,-1 0 0,1 1 0,0-1 0,-1 0 0,1 0 0,-1 0 0,1 0 0,0 0 0,-1 0 0,1 0 0,0 0 0,-1 0 0,1 0 0,-1 0 0,1 0 0,0 0 0,-1-1 0,1 1 0,-1 0 0,1-1 0,0 1 0,-1 0 0,2-1 0,-1-1 0,-1 1 0,1 0 0,1 0 0,-1 0 0,0 0 0,0 0 0,0 0 0,0 0 0,1 0 0,-1 0 0,0 0 0,3 0 0,-4 1 0,1 1 0,0-1 0,-1 0 0,1 1 0,-1-1 0,1 1 0,-1-1 0,1 1 0,-1 0 0,1-1 0,-1 1 0,0-1 0,1 1 0,-1 0 0,0-1 0,1 1 0,-1 0 0,0 0 0,0-1 0,0 1 0,1 0 0,-1-1 0,0 1 0,0 0 0,0 0 0,0-1 0,0 1 0,0 0 0,-1 1 0,2 23 0,2 15 0,-3-40 0,0 1 0,0-1 0,0 0 0,0 1 0,1-1 0,-1 1 0,0-1 0,0 0 0,0 1 0,0-1 0,1 0 0,-1 1 0,0-1 0,0 0 0,1 1 0,-1-1 0,0 0 0,0 0 0,1 1 0,-1-1 0,0 0 0,1 0 0,-1 0 0,0 1 0,1-1 0,-1 0 0,0 0 0,1 0 0,-1 0 0,0 0 0,1 0 0,-1 0 0,0 0 0,1 0 0,-1 0 0,0 0 0,1 0 0,-1 0 0,1 0 0,-1 0 0,0 0 0,1 0 0,-1-1 0,0 1 0,1 0 0,-1 0 0,0 0 0,1-1 0,-1 1 0,0 0 0,0 0 0,1-1 0,-1 1 0,0 0 0,0 0 0,1-1 0,-1 1 0,0 0 0,0-1 0,0 1 0,0-1 0,0 1 0,1 0 0,-1-1 0,14-23 0,-14 24 0,1-1 0,15-26 0,-16 26 0,1 1 0,-1 0 0,0 0 0,0 0 0,0 0 0,1-1 0,-1 1 0,0 0 0,0 0 0,0 0 0,1 0 0,-1 0 0,0 0 0,0 0 0,1 0 0,-1 0 0,0 0 0,0 0 0,0 0 0,1 0 0,-1 0 0,0 0 0,0 0 0,1 0 0,-1 0 0,0 0 0,0 0 0,1 0 0,-1 0 0,0 0 0,0 0 0,0 1 0,1-1 0,-1 0 0,0 0 0,6 19 0,2 17 0,3-81 0,-9 38 0,1 15 0,4 11 0,-6-19 0,-1 1 0,0-1 0,1 0 0,-1 0 0,0 0 0,1 0 0,-1 1 0,1-1 0,-1 0 0,0 0 0,1 0 0,-1 0 0,1 0 0,-1 0 0,0 0 0,1 0 0,-1 0 0,1 0 0,-1 0 0,0 0 0,1 0 0,-1-1 0,0 1 0,1 0 0,-1 0 0,1 0 0,-1-1 0,0 1 0,1 0 0,-1 0 0,0-1 0,0 1 0,1 0 0,-1-1 0,0 1 0,0 0 0,1-1 0,-1 1 0,0 0 0,0-1 0,0 1 0,0-1 0,1 1 0,-1 0 0,0-1 0,0 1 0,0-1 0,0 1 0,0 0 0,0 1 0,0-1 0,0 0 0,0 0 0,0 1 0,0-1 0,0 0 0,1 0 0,-1 1 0,0-1 0,0 0 0,0 0 0,0 1 0,0-1 0,1 0 0,-1 0 0,0 0 0,0 1 0,0-1 0,1 0 0,-1 0 0,0 0 0,0 0 0,1 1 0,-1-1 0,0 0 0,0 0 0,1 0 0,-1 0 0,0 0 0,0 0 0,1 0 0,-1 0 0,0 0 0,0 0 0,1 0 0,-1 0 0,0 0 0,1 0 0,-1 0 0,0 0 0,0 0 0,1 0 0,-1-1 0,0 1 0,0 0 0,0 0 0,1 0 0,-1 0 0,0-1 0,0 1 0,0 0 0,1 0 0,-1 0 0,0-1 0,0 1 0,0 0 0,0 0 0,1-1 0,-1 1 0,0 0 0,0 0 0,0-1 0,0 1 0,0 0 0,4 31 0,-3-17 0,11-52 0,-12 37 0,1 1 0,-1-1 0,0 1 0,0-1 0,0 1 0,0-1 0,0 1 0,1-1 0,-1 1 0,0-1 0,0 1 0,0 0 0,1-1 0,-1 1 0,0-1 0,1 1 0,-1 0 0,0-1 0,1 1 0,-1 0 0,1 0 0,-1-1 0,0 1 0,1 0 0,-1 0 0,1 0 0,-1-1 0,1 1 0,-1 0 0,0 0 0,1 0 0,-1 0 0,1 0 0,-1 0 0,1 0 0,-1 0 0,1 0 0,-1 0 0,1 0 0,-1 0 0,1 1 0,-1-1 0,0 0 0,1 0 0,0 1 0,-1-1 0,1 0 0,-1 0 0,1 1 0,-1-1 0,1 0 0,-1 0 0,1 0 0,-1 0 0,1 0 0,-1 0 0,1 0 0,-1 0 0,1 0 0,-1 0 0,1 0 0,0 0 0,-1 0 0,1 0 0,-1 0 0,1-1 0,-1 1 0,1 0 0,-1 0 0,0-1 0,1 1 0,-1 0 0,1-1 0,-1 1 0,1-1 0,-1 1 0,0-1 0,1 1 0,-1 0 0,0-1 0,0 1 0,1-1 0,-1 1 0,0-1 0,0 0 0,1 1 0,-1-1 0,0 1 0,0-1 0,0 1 0,0-2 0,3-7 0,0 0 0,3 15 0,0-39 0,-15 32 0,8 1 0,0 0 0,0 1 0,0-1 0,0 0 0,0 0 0,0 0 0,0 0 0,0 0 0,0 0 0,0-1 0,0 1 0,0 0 0,0-1 0,0 1 0,0 0 0,0-1 0,0 1 0,-1-2 0,-9-15 0,10 16 0,1 0 0,0 1 0,-1-1 0,1 0 0,0 1 0,-1-1 0,1 0 0,-1 1 0,1-1 0,-1 0 0,1 1 0,-1-1 0,1 1 0,-1-1 0,0 1 0,1-1 0,-2 0 0,1 2 0,0 0 0,0 0 0,0 0 0,1 1 0,-1-1 0,0 0 0,1 0 0,-1 0 0,1 1 0,-1-1 0,1 0 0,0 1 0,-1-1 0,1 0 0,0 1 0,0 1 0,-3 9 0,-2 7 0,6-19 0,-1 0 0,0 0 0,0 0 0,0 0 0,0 0 0,0 0 0,0 0 0,0 0 0,0 0 0,0 0 0,0-1 0,0 1 0,0 0 0,0-1 0,0 1 0,1 0 0,-1 0 0,0-1 0,0 1 0,0 0 0,0 0 0,0-1 0,0 1 0,0 0 0,1 0 0,-1-1 0,0 1 0,0 0 0,0 0 0,0-1 0,1 1 0,-1 0 0,0 0 0,0 0 0,1 0 0,-1 0 0,0-1 0,0 1 0,1 0 0,-1 0 0,0 0 0,0 0 0,1 0 0,-1 0 0,0 0 0,0 0 0,1 0 0,-1 0 0,0 0 0,0 0 0,1 0 0,-1 0 0,0 0 0,0 0 0,1 0 0,-1 0 0,0 1 0,0-1 0,1 0 0,-1 0 0,1 0 0,12 18 0,-13-16 0,1 0 0,0 0 0,0-1 0,0 1 0,0-1 0,0 1 0,0-1 0,1 1 0,-1-1 0,0 0 0,1 1 0,-1-1 0,1 0 0,-1 0 0,1 0 0,1 1 0,-1-3 0,0 1 0,0-1 0,0 1 0,0-1 0,0 0 0,0 1 0,0-1 0,0 0 0,-1 0 0,3-2 0,-3 2 0,0 0 0,0 0 0,0 0 0,1 1 0,-1-1 0,0 0 0,1 1 0,-1-1 0,1 1 0,-1 0 0,0-1 0,1 1 0,-1 0 0,1 0 0,-1 0 0,1 0 0,-1 0 0,1 0 0,1 1 0,-2-1-29,-1 0 0,1 0 0,-1 1 0,1-1 0,-1 0 0,1 0 0,-1 0 0,1 0 0,-1 0 0,1 0 0,0 0 0,-1 0 0,1 0 0,-1 0 0,1 0-1,-1-1 1,1 1 0,-1 0 0,1 0 0,-1 0 0,1-1 0,-1 1 0,1 0 0,-1-1 0,0 1 0,1-1 0,-1 1 0,1 0 0,-1-1 0,0 1 0,1-1 0,-1 1 0,0-1 0,0 1 0,1-1 0,-1 1-1,0-1 1,0 1 0,0-1 0,0 0 0,1 1 0,-1-1 0,0 1 0,0-1 0,0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22:45:31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24575,'0'-2'0,"0"-2"0,0-3 0,0-1 0,0-1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8E43309-13A1-46DD-AEE7-470AB5EC18C9}" type="datetimeFigureOut">
              <a:rPr lang="he-IL" smtClean="0"/>
              <a:t>י"ז/כסלו/תשפ"ב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73D650-A054-4D46-9353-D6B83AB236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22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 err="1"/>
              <a:t>לסטורג</a:t>
            </a:r>
            <a:r>
              <a:rPr lang="he-IL" dirty="0"/>
              <a:t>' מול ממורי לתת דוגמא – להדגיש את ההפרדה.</a:t>
            </a:r>
          </a:p>
          <a:p>
            <a:pPr marL="228600" indent="-228600">
              <a:buAutoNum type="arabicPeriod"/>
            </a:pPr>
            <a:r>
              <a:rPr lang="he-IL" dirty="0"/>
              <a:t>בסוגי טייפ לרוץ על קטע הקוד המלווה ולהדגים עליו את סוגי המשתנים.</a:t>
            </a:r>
          </a:p>
          <a:p>
            <a:pPr marL="228600" indent="-228600">
              <a:buAutoNum type="arabicPeriod"/>
            </a:pPr>
            <a:r>
              <a:rPr lang="he-IL" dirty="0"/>
              <a:t>חלוקה למשתנים מורכבים ומשתנים </a:t>
            </a:r>
            <a:r>
              <a:rPr lang="he-IL" dirty="0" err="1"/>
              <a:t>פרימיטיים</a:t>
            </a:r>
            <a:r>
              <a:rPr lang="he-IL" dirty="0"/>
              <a:t> כמו כן חלוקה </a:t>
            </a:r>
            <a:r>
              <a:rPr lang="he-IL" dirty="0" err="1"/>
              <a:t>לרפרנס</a:t>
            </a:r>
            <a:r>
              <a:rPr lang="he-IL" dirty="0"/>
              <a:t> לעומת  </a:t>
            </a:r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640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31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66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99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58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37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4384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643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5594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בשמאלי – הערכים ב </a:t>
            </a:r>
            <a:r>
              <a:rPr lang="en-US" dirty="0"/>
              <a:t>numbers </a:t>
            </a:r>
            <a:r>
              <a:rPr lang="he-IL" dirty="0"/>
              <a:t> יהיו </a:t>
            </a:r>
            <a:r>
              <a:rPr lang="en-US" dirty="0"/>
              <a:t>[0,2]</a:t>
            </a:r>
            <a:r>
              <a:rPr lang="he-IL" dirty="0"/>
              <a:t> מכיוון ש </a:t>
            </a:r>
            <a:r>
              <a:rPr lang="en-US" dirty="0"/>
              <a:t>my array</a:t>
            </a:r>
            <a:r>
              <a:rPr lang="he-IL" dirty="0"/>
              <a:t> שווה ל </a:t>
            </a:r>
            <a:r>
              <a:rPr lang="en-US" dirty="0"/>
              <a:t>numbers </a:t>
            </a:r>
            <a:r>
              <a:rPr lang="he-IL" dirty="0"/>
              <a:t> שמצביע על מערך ב </a:t>
            </a:r>
            <a:r>
              <a:rPr lang="en-US" dirty="0" err="1"/>
              <a:t>stroage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בימני הוספתי את המילה </a:t>
            </a:r>
            <a:r>
              <a:rPr lang="en-US" dirty="0"/>
              <a:t>memory </a:t>
            </a:r>
            <a:r>
              <a:rPr lang="he-IL" dirty="0"/>
              <a:t> ולכן נוצר מערך שנשמר בזיכרון המקומי. והשינוי יהיה עליו בלבד. לכן </a:t>
            </a:r>
            <a:r>
              <a:rPr lang="en-US" dirty="0"/>
              <a:t>numbers </a:t>
            </a:r>
            <a:r>
              <a:rPr lang="he-IL" dirty="0"/>
              <a:t> יהיה שווה [1,2]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010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8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594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יתרון של הכלי הזה – נותן כיסוי יחסית מלא</a:t>
            </a:r>
          </a:p>
          <a:p>
            <a:r>
              <a:rPr lang="he-IL" dirty="0"/>
              <a:t>חיסרון – דורש פורמליזציה מאוד מפורשת של השפה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799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513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491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2335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605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911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269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640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763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84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מטבע מבוזר</a:t>
            </a:r>
          </a:p>
          <a:p>
            <a:endParaRPr lang="he-IL" dirty="0"/>
          </a:p>
          <a:p>
            <a:r>
              <a:rPr lang="he-IL" dirty="0"/>
              <a:t>מכיל בעצם מאגר מידע של משתמשים – כל משתמש מזוהה באמצעות </a:t>
            </a:r>
            <a:r>
              <a:rPr lang="en-US" dirty="0"/>
              <a:t>address</a:t>
            </a:r>
          </a:p>
          <a:p>
            <a:endParaRPr lang="en-US" dirty="0"/>
          </a:p>
          <a:p>
            <a:r>
              <a:rPr lang="he-IL" dirty="0"/>
              <a:t>כל חוזה מקומפל ל </a:t>
            </a:r>
            <a:r>
              <a:rPr lang="en-US" dirty="0"/>
              <a:t>EVM bytecode </a:t>
            </a:r>
            <a:r>
              <a:rPr lang="he-IL" dirty="0"/>
              <a:t> </a:t>
            </a:r>
          </a:p>
          <a:p>
            <a:endParaRPr lang="he-IL" dirty="0"/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902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867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9618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32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129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6754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697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Primitive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smt</a:t>
            </a:r>
            <a:r>
              <a:rPr lang="en-US" dirty="0">
                <a:sym typeface="Wingdings" panose="05000000000000000000" pitchFamily="2" charset="2"/>
              </a:rPr>
              <a:t> primitive</a:t>
            </a:r>
          </a:p>
          <a:p>
            <a:r>
              <a:rPr lang="en-US" dirty="0">
                <a:sym typeface="Wingdings" panose="05000000000000000000" pitchFamily="2" charset="2"/>
              </a:rPr>
              <a:t>Address  integer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62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שפה עילית מונחת עצמים.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555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560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220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03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9078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3D650-A054-4D46-9353-D6B83AB236D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53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72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33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326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63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6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99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02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691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109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4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398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61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7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4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64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04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44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985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4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89E8B5-3B13-48B4-A89E-8E6DCFF052FB}" type="datetimeFigureOut">
              <a:rPr lang="he-IL" smtClean="0"/>
              <a:t>י"ב/כסלו/תשפ"ב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BED3C3-7867-437E-A2A5-E3B0E148DAFB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3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0.xml"/><Relationship Id="rId3" Type="http://schemas.openxmlformats.org/officeDocument/2006/relationships/image" Target="../media/image9.png"/><Relationship Id="rId7" Type="http://schemas.openxmlformats.org/officeDocument/2006/relationships/customXml" Target="../ink/ink7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8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6.xm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customXml" Target="../ink/ink13.xml"/><Relationship Id="rId12" Type="http://schemas.openxmlformats.org/officeDocument/2006/relationships/image" Target="../media/image13.png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customXml" Target="../ink/ink14.xm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23.xm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customXml" Target="../ink/ink20.xml"/><Relationship Id="rId12" Type="http://schemas.openxmlformats.org/officeDocument/2006/relationships/image" Target="../media/image13.png"/><Relationship Id="rId17" Type="http://schemas.openxmlformats.org/officeDocument/2006/relationships/customXml" Target="../ink/ink25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customXml" Target="../ink/ink21.xml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30.xm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customXml" Target="../ink/ink27.xml"/><Relationship Id="rId12" Type="http://schemas.openxmlformats.org/officeDocument/2006/relationships/image" Target="../media/image13.png"/><Relationship Id="rId17" Type="http://schemas.openxmlformats.org/officeDocument/2006/relationships/customXml" Target="../ink/ink32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29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customXml" Target="../ink/ink28.xml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37.xml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21" Type="http://schemas.openxmlformats.org/officeDocument/2006/relationships/customXml" Target="../ink/ink40.xml"/><Relationship Id="rId7" Type="http://schemas.openxmlformats.org/officeDocument/2006/relationships/customXml" Target="../ink/ink34.xml"/><Relationship Id="rId12" Type="http://schemas.openxmlformats.org/officeDocument/2006/relationships/image" Target="../media/image13.png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17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customXml" Target="../ink/ink35.xml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5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Padlock on computer motherboard">
            <a:extLst>
              <a:ext uri="{FF2B5EF4-FFF2-40B4-BE49-F238E27FC236}">
                <a16:creationId xmlns:a16="http://schemas.microsoft.com/office/drawing/2014/main" id="{13226548-8826-4EF6-8617-8A14EBE6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71" name="Straight Connector 53">
            <a:extLst>
              <a:ext uri="{FF2B5EF4-FFF2-40B4-BE49-F238E27FC236}">
                <a16:creationId xmlns:a16="http://schemas.microsoft.com/office/drawing/2014/main" id="{B5AF3374-98C4-4020-BC8A-1E9636306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i="0" u="none" strike="noStrike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SMT-Friendly Formalization of the Solidity Memory Model</a:t>
            </a:r>
            <a:endParaRPr lang="en-US" sz="4800" spc="-5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E00A5C0-275A-4A7F-88C8-167665BBD97B}"/>
              </a:ext>
            </a:extLst>
          </p:cNvPr>
          <p:cNvSpPr txBox="1"/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 err="1">
                <a:latin typeface="+mj-lt"/>
              </a:rPr>
              <a:t>Akos</a:t>
            </a:r>
            <a:r>
              <a:rPr lang="en-US" sz="2000" dirty="0">
                <a:latin typeface="+mj-lt"/>
              </a:rPr>
              <a:t> Hajdu and </a:t>
            </a:r>
            <a:r>
              <a:rPr lang="en-US" sz="2000" dirty="0" err="1">
                <a:latin typeface="+mj-lt"/>
              </a:rPr>
              <a:t>Dejan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Janovich</a:t>
            </a: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latin typeface="+mj-lt"/>
              </a:rPr>
              <a:t>SRI International, New York City, USA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latin typeface="+mj-lt"/>
              </a:rPr>
              <a:t>2020</a:t>
            </a:r>
          </a:p>
        </p:txBody>
      </p:sp>
      <p:sp>
        <p:nvSpPr>
          <p:cNvPr id="72" name="Rectangle 55">
            <a:extLst>
              <a:ext uri="{FF2B5EF4-FFF2-40B4-BE49-F238E27FC236}">
                <a16:creationId xmlns:a16="http://schemas.microsoft.com/office/drawing/2014/main" id="{0ABACFF0-2A9C-40B2-AD8B-4BF8B36A5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F093FA5-C51D-489E-81CB-B9B62654C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9465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255DD06-FBF7-4E62-BE50-39BB75F3C4A7}"/>
              </a:ext>
            </a:extLst>
          </p:cNvPr>
          <p:cNvGrpSpPr/>
          <p:nvPr/>
        </p:nvGrpSpPr>
        <p:grpSpPr>
          <a:xfrm>
            <a:off x="211063" y="588211"/>
            <a:ext cx="7595861" cy="4272665"/>
            <a:chOff x="853614" y="439930"/>
            <a:chExt cx="7595861" cy="427266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4E03DB7-599C-4620-9315-7BF71304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7" b="4560"/>
            <a:stretch/>
          </p:blipFill>
          <p:spPr>
            <a:xfrm>
              <a:off x="853614" y="439930"/>
              <a:ext cx="7595861" cy="4272665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2D27CE9-6529-4AC7-9DF8-EE23C8DB8873}"/>
                </a:ext>
              </a:extLst>
            </p:cNvPr>
            <p:cNvSpPr/>
            <p:nvPr/>
          </p:nvSpPr>
          <p:spPr>
            <a:xfrm>
              <a:off x="1808205" y="1828799"/>
              <a:ext cx="4287795" cy="252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8" name="מלבן 167">
              <a:extLst>
                <a:ext uri="{FF2B5EF4-FFF2-40B4-BE49-F238E27FC236}">
                  <a16:creationId xmlns:a16="http://schemas.microsoft.com/office/drawing/2014/main" id="{C56B47AB-8587-452C-A6C9-3BB17B5BDA0B}"/>
                </a:ext>
              </a:extLst>
            </p:cNvPr>
            <p:cNvSpPr/>
            <p:nvPr/>
          </p:nvSpPr>
          <p:spPr>
            <a:xfrm>
              <a:off x="1808206" y="838003"/>
              <a:ext cx="1816443" cy="8402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6" name="מלבן 175">
              <a:extLst>
                <a:ext uri="{FF2B5EF4-FFF2-40B4-BE49-F238E27FC236}">
                  <a16:creationId xmlns:a16="http://schemas.microsoft.com/office/drawing/2014/main" id="{B8908952-BF7A-43F1-9B27-CDD7759C5663}"/>
                </a:ext>
              </a:extLst>
            </p:cNvPr>
            <p:cNvSpPr/>
            <p:nvPr/>
          </p:nvSpPr>
          <p:spPr>
            <a:xfrm>
              <a:off x="1799836" y="2093081"/>
              <a:ext cx="4287795" cy="966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63D05EB-12B0-45E8-A7EE-7BE40616F5A0}"/>
              </a:ext>
            </a:extLst>
          </p:cNvPr>
          <p:cNvCxnSpPr>
            <a:cxnSpLocks/>
          </p:cNvCxnSpPr>
          <p:nvPr/>
        </p:nvCxnSpPr>
        <p:spPr>
          <a:xfrm>
            <a:off x="2982098" y="1165964"/>
            <a:ext cx="543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8308CB-C360-4DF5-9198-D5FB5DE28475}"/>
              </a:ext>
            </a:extLst>
          </p:cNvPr>
          <p:cNvSpPr/>
          <p:nvPr/>
        </p:nvSpPr>
        <p:spPr>
          <a:xfrm>
            <a:off x="8417498" y="815545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Complex datatype</a:t>
            </a:r>
            <a:endParaRPr lang="he-IL" dirty="0"/>
          </a:p>
        </p:txBody>
      </p:sp>
      <p:cxnSp>
        <p:nvCxnSpPr>
          <p:cNvPr id="186" name="מחבר חץ ישר 185">
            <a:extLst>
              <a:ext uri="{FF2B5EF4-FFF2-40B4-BE49-F238E27FC236}">
                <a16:creationId xmlns:a16="http://schemas.microsoft.com/office/drawing/2014/main" id="{F62FE660-6985-4228-B9D4-1AE5E89A4759}"/>
              </a:ext>
            </a:extLst>
          </p:cNvPr>
          <p:cNvCxnSpPr>
            <a:cxnSpLocks/>
          </p:cNvCxnSpPr>
          <p:nvPr/>
        </p:nvCxnSpPr>
        <p:spPr>
          <a:xfrm flipV="1">
            <a:off x="5482281" y="1866803"/>
            <a:ext cx="2935217" cy="217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מלבן: פינות מעוגלות 186">
            <a:extLst>
              <a:ext uri="{FF2B5EF4-FFF2-40B4-BE49-F238E27FC236}">
                <a16:creationId xmlns:a16="http://schemas.microsoft.com/office/drawing/2014/main" id="{C66E1D7D-0494-49FB-9BB1-B636A39F8472}"/>
              </a:ext>
            </a:extLst>
          </p:cNvPr>
          <p:cNvSpPr/>
          <p:nvPr/>
        </p:nvSpPr>
        <p:spPr>
          <a:xfrm>
            <a:off x="8417497" y="1516384"/>
            <a:ext cx="2160461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State variable:</a:t>
            </a:r>
          </a:p>
          <a:p>
            <a:pPr algn="ctr"/>
            <a:r>
              <a:rPr lang="en-US" dirty="0"/>
              <a:t>Storage (blockchain)</a:t>
            </a:r>
            <a:endParaRPr lang="he-IL" dirty="0"/>
          </a:p>
        </p:txBody>
      </p:sp>
      <p:cxnSp>
        <p:nvCxnSpPr>
          <p:cNvPr id="188" name="מחבר חץ ישר 187">
            <a:extLst>
              <a:ext uri="{FF2B5EF4-FFF2-40B4-BE49-F238E27FC236}">
                <a16:creationId xmlns:a16="http://schemas.microsoft.com/office/drawing/2014/main" id="{469796DA-2159-4702-97CC-308E9B753E76}"/>
              </a:ext>
            </a:extLst>
          </p:cNvPr>
          <p:cNvCxnSpPr>
            <a:cxnSpLocks/>
          </p:cNvCxnSpPr>
          <p:nvPr/>
        </p:nvCxnSpPr>
        <p:spPr>
          <a:xfrm>
            <a:off x="5482281" y="2588566"/>
            <a:ext cx="29352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מלבן: פינות מעוגלות 189">
            <a:extLst>
              <a:ext uri="{FF2B5EF4-FFF2-40B4-BE49-F238E27FC236}">
                <a16:creationId xmlns:a16="http://schemas.microsoft.com/office/drawing/2014/main" id="{68DE6472-9301-4E15-A1D4-34D1A811D045}"/>
              </a:ext>
            </a:extLst>
          </p:cNvPr>
          <p:cNvSpPr/>
          <p:nvPr/>
        </p:nvSpPr>
        <p:spPr>
          <a:xfrm>
            <a:off x="8417498" y="2283436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Function: called with transactions</a:t>
            </a:r>
            <a:endParaRPr lang="he-IL" dirty="0"/>
          </a:p>
        </p:txBody>
      </p:sp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  <p:sp>
        <p:nvSpPr>
          <p:cNvPr id="197" name="מלבן: פינות מעוגלות 196">
            <a:extLst>
              <a:ext uri="{FF2B5EF4-FFF2-40B4-BE49-F238E27FC236}">
                <a16:creationId xmlns:a16="http://schemas.microsoft.com/office/drawing/2014/main" id="{E5E4D448-223B-4B65-BE2E-9890E060662F}"/>
              </a:ext>
            </a:extLst>
          </p:cNvPr>
          <p:cNvSpPr/>
          <p:nvPr/>
        </p:nvSpPr>
        <p:spPr>
          <a:xfrm>
            <a:off x="8417498" y="3332628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Deepcopy</a:t>
            </a:r>
            <a:r>
              <a:rPr lang="en-US" dirty="0"/>
              <a:t> from storage to memory</a:t>
            </a:r>
            <a:endParaRPr lang="he-IL" dirty="0"/>
          </a:p>
        </p:txBody>
      </p:sp>
      <p:cxnSp>
        <p:nvCxnSpPr>
          <p:cNvPr id="198" name="מחבר חץ ישר 197">
            <a:extLst>
              <a:ext uri="{FF2B5EF4-FFF2-40B4-BE49-F238E27FC236}">
                <a16:creationId xmlns:a16="http://schemas.microsoft.com/office/drawing/2014/main" id="{57222E62-D89E-4660-86C3-07483D7453C0}"/>
              </a:ext>
            </a:extLst>
          </p:cNvPr>
          <p:cNvCxnSpPr>
            <a:cxnSpLocks/>
          </p:cNvCxnSpPr>
          <p:nvPr/>
        </p:nvCxnSpPr>
        <p:spPr>
          <a:xfrm>
            <a:off x="6328881" y="3534310"/>
            <a:ext cx="1971440" cy="165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2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255DD06-FBF7-4E62-BE50-39BB75F3C4A7}"/>
              </a:ext>
            </a:extLst>
          </p:cNvPr>
          <p:cNvGrpSpPr/>
          <p:nvPr/>
        </p:nvGrpSpPr>
        <p:grpSpPr>
          <a:xfrm>
            <a:off x="211063" y="588211"/>
            <a:ext cx="7595861" cy="4272665"/>
            <a:chOff x="853614" y="439930"/>
            <a:chExt cx="7595861" cy="427266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4E03DB7-599C-4620-9315-7BF71304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7" b="4560"/>
            <a:stretch/>
          </p:blipFill>
          <p:spPr>
            <a:xfrm>
              <a:off x="853614" y="439930"/>
              <a:ext cx="7595861" cy="4272665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2D27CE9-6529-4AC7-9DF8-EE23C8DB8873}"/>
                </a:ext>
              </a:extLst>
            </p:cNvPr>
            <p:cNvSpPr/>
            <p:nvPr/>
          </p:nvSpPr>
          <p:spPr>
            <a:xfrm>
              <a:off x="1808205" y="1828799"/>
              <a:ext cx="4287795" cy="252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8" name="מלבן 167">
              <a:extLst>
                <a:ext uri="{FF2B5EF4-FFF2-40B4-BE49-F238E27FC236}">
                  <a16:creationId xmlns:a16="http://schemas.microsoft.com/office/drawing/2014/main" id="{C56B47AB-8587-452C-A6C9-3BB17B5BDA0B}"/>
                </a:ext>
              </a:extLst>
            </p:cNvPr>
            <p:cNvSpPr/>
            <p:nvPr/>
          </p:nvSpPr>
          <p:spPr>
            <a:xfrm>
              <a:off x="1808206" y="838003"/>
              <a:ext cx="1816443" cy="8402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6" name="מלבן 175">
              <a:extLst>
                <a:ext uri="{FF2B5EF4-FFF2-40B4-BE49-F238E27FC236}">
                  <a16:creationId xmlns:a16="http://schemas.microsoft.com/office/drawing/2014/main" id="{B8908952-BF7A-43F1-9B27-CDD7759C5663}"/>
                </a:ext>
              </a:extLst>
            </p:cNvPr>
            <p:cNvSpPr/>
            <p:nvPr/>
          </p:nvSpPr>
          <p:spPr>
            <a:xfrm>
              <a:off x="1799836" y="2093081"/>
              <a:ext cx="4287795" cy="966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2" name="מלבן 181">
              <a:extLst>
                <a:ext uri="{FF2B5EF4-FFF2-40B4-BE49-F238E27FC236}">
                  <a16:creationId xmlns:a16="http://schemas.microsoft.com/office/drawing/2014/main" id="{0B562E35-FFE5-4DD4-8AF1-E375851ECD43}"/>
                </a:ext>
              </a:extLst>
            </p:cNvPr>
            <p:cNvSpPr/>
            <p:nvPr/>
          </p:nvSpPr>
          <p:spPr>
            <a:xfrm>
              <a:off x="1799836" y="3892378"/>
              <a:ext cx="6479191" cy="6328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63D05EB-12B0-45E8-A7EE-7BE40616F5A0}"/>
              </a:ext>
            </a:extLst>
          </p:cNvPr>
          <p:cNvCxnSpPr>
            <a:cxnSpLocks/>
          </p:cNvCxnSpPr>
          <p:nvPr/>
        </p:nvCxnSpPr>
        <p:spPr>
          <a:xfrm>
            <a:off x="2982098" y="1165964"/>
            <a:ext cx="543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8308CB-C360-4DF5-9198-D5FB5DE28475}"/>
              </a:ext>
            </a:extLst>
          </p:cNvPr>
          <p:cNvSpPr/>
          <p:nvPr/>
        </p:nvSpPr>
        <p:spPr>
          <a:xfrm>
            <a:off x="8417498" y="815545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Complex datatype</a:t>
            </a:r>
            <a:endParaRPr lang="he-IL" dirty="0"/>
          </a:p>
        </p:txBody>
      </p:sp>
      <p:cxnSp>
        <p:nvCxnSpPr>
          <p:cNvPr id="186" name="מחבר חץ ישר 185">
            <a:extLst>
              <a:ext uri="{FF2B5EF4-FFF2-40B4-BE49-F238E27FC236}">
                <a16:creationId xmlns:a16="http://schemas.microsoft.com/office/drawing/2014/main" id="{F62FE660-6985-4228-B9D4-1AE5E89A4759}"/>
              </a:ext>
            </a:extLst>
          </p:cNvPr>
          <p:cNvCxnSpPr>
            <a:cxnSpLocks/>
          </p:cNvCxnSpPr>
          <p:nvPr/>
        </p:nvCxnSpPr>
        <p:spPr>
          <a:xfrm flipV="1">
            <a:off x="5482281" y="1866803"/>
            <a:ext cx="2935217" cy="217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מלבן: פינות מעוגלות 186">
            <a:extLst>
              <a:ext uri="{FF2B5EF4-FFF2-40B4-BE49-F238E27FC236}">
                <a16:creationId xmlns:a16="http://schemas.microsoft.com/office/drawing/2014/main" id="{C66E1D7D-0494-49FB-9BB1-B636A39F8472}"/>
              </a:ext>
            </a:extLst>
          </p:cNvPr>
          <p:cNvSpPr/>
          <p:nvPr/>
        </p:nvSpPr>
        <p:spPr>
          <a:xfrm>
            <a:off x="8417497" y="1516384"/>
            <a:ext cx="2160461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State variable:</a:t>
            </a:r>
          </a:p>
          <a:p>
            <a:pPr algn="ctr"/>
            <a:r>
              <a:rPr lang="en-US" dirty="0"/>
              <a:t>Storage (blockchain)</a:t>
            </a:r>
            <a:endParaRPr lang="he-IL" dirty="0"/>
          </a:p>
        </p:txBody>
      </p:sp>
      <p:cxnSp>
        <p:nvCxnSpPr>
          <p:cNvPr id="188" name="מחבר חץ ישר 187">
            <a:extLst>
              <a:ext uri="{FF2B5EF4-FFF2-40B4-BE49-F238E27FC236}">
                <a16:creationId xmlns:a16="http://schemas.microsoft.com/office/drawing/2014/main" id="{469796DA-2159-4702-97CC-308E9B753E76}"/>
              </a:ext>
            </a:extLst>
          </p:cNvPr>
          <p:cNvCxnSpPr>
            <a:cxnSpLocks/>
          </p:cNvCxnSpPr>
          <p:nvPr/>
        </p:nvCxnSpPr>
        <p:spPr>
          <a:xfrm>
            <a:off x="5482281" y="2588566"/>
            <a:ext cx="29352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מלבן: פינות מעוגלות 189">
            <a:extLst>
              <a:ext uri="{FF2B5EF4-FFF2-40B4-BE49-F238E27FC236}">
                <a16:creationId xmlns:a16="http://schemas.microsoft.com/office/drawing/2014/main" id="{68DE6472-9301-4E15-A1D4-34D1A811D045}"/>
              </a:ext>
            </a:extLst>
          </p:cNvPr>
          <p:cNvSpPr/>
          <p:nvPr/>
        </p:nvSpPr>
        <p:spPr>
          <a:xfrm>
            <a:off x="8417498" y="2283436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Function: called with transactions</a:t>
            </a:r>
            <a:endParaRPr lang="he-IL" dirty="0"/>
          </a:p>
        </p:txBody>
      </p:sp>
      <p:cxnSp>
        <p:nvCxnSpPr>
          <p:cNvPr id="192" name="מחבר חץ ישר 191">
            <a:extLst>
              <a:ext uri="{FF2B5EF4-FFF2-40B4-BE49-F238E27FC236}">
                <a16:creationId xmlns:a16="http://schemas.microsoft.com/office/drawing/2014/main" id="{ABC05762-B03E-4C1C-86FB-C28E6A444082}"/>
              </a:ext>
            </a:extLst>
          </p:cNvPr>
          <p:cNvCxnSpPr>
            <a:cxnSpLocks/>
          </p:cNvCxnSpPr>
          <p:nvPr/>
        </p:nvCxnSpPr>
        <p:spPr>
          <a:xfrm>
            <a:off x="3786389" y="4311284"/>
            <a:ext cx="3284112" cy="915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מלבן: פינות מעוגלות 193">
            <a:extLst>
              <a:ext uri="{FF2B5EF4-FFF2-40B4-BE49-F238E27FC236}">
                <a16:creationId xmlns:a16="http://schemas.microsoft.com/office/drawing/2014/main" id="{30C35E11-DD6D-4FAA-873B-25E575B13AC0}"/>
              </a:ext>
            </a:extLst>
          </p:cNvPr>
          <p:cNvSpPr/>
          <p:nvPr/>
        </p:nvSpPr>
        <p:spPr>
          <a:xfrm>
            <a:off x="7181125" y="5018510"/>
            <a:ext cx="2160459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Pointer to storage in internal scope</a:t>
            </a:r>
            <a:endParaRPr lang="he-IL" dirty="0"/>
          </a:p>
        </p:txBody>
      </p:sp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  <p:sp>
        <p:nvSpPr>
          <p:cNvPr id="197" name="מלבן: פינות מעוגלות 196">
            <a:extLst>
              <a:ext uri="{FF2B5EF4-FFF2-40B4-BE49-F238E27FC236}">
                <a16:creationId xmlns:a16="http://schemas.microsoft.com/office/drawing/2014/main" id="{E5E4D448-223B-4B65-BE2E-9890E060662F}"/>
              </a:ext>
            </a:extLst>
          </p:cNvPr>
          <p:cNvSpPr/>
          <p:nvPr/>
        </p:nvSpPr>
        <p:spPr>
          <a:xfrm>
            <a:off x="8417498" y="3332628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Deepcopy</a:t>
            </a:r>
            <a:r>
              <a:rPr lang="en-US" dirty="0"/>
              <a:t> from storage to memory</a:t>
            </a:r>
            <a:endParaRPr lang="he-IL" dirty="0"/>
          </a:p>
        </p:txBody>
      </p:sp>
      <p:cxnSp>
        <p:nvCxnSpPr>
          <p:cNvPr id="198" name="מחבר חץ ישר 197">
            <a:extLst>
              <a:ext uri="{FF2B5EF4-FFF2-40B4-BE49-F238E27FC236}">
                <a16:creationId xmlns:a16="http://schemas.microsoft.com/office/drawing/2014/main" id="{57222E62-D89E-4660-86C3-07483D7453C0}"/>
              </a:ext>
            </a:extLst>
          </p:cNvPr>
          <p:cNvCxnSpPr>
            <a:cxnSpLocks/>
          </p:cNvCxnSpPr>
          <p:nvPr/>
        </p:nvCxnSpPr>
        <p:spPr>
          <a:xfrm>
            <a:off x="6328881" y="3534310"/>
            <a:ext cx="1971440" cy="165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9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47" name="תמונה 46">
            <a:extLst>
              <a:ext uri="{FF2B5EF4-FFF2-40B4-BE49-F238E27FC236}">
                <a16:creationId xmlns:a16="http://schemas.microsoft.com/office/drawing/2014/main" id="{850C505B-80E8-4F21-8718-54C63F3DF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6"/>
          <a:stretch/>
        </p:blipFill>
        <p:spPr>
          <a:xfrm>
            <a:off x="1438275" y="1059802"/>
            <a:ext cx="4657725" cy="4495800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6F3F37DC-A383-4DDE-8E1E-BF86BE31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719" y="1059802"/>
            <a:ext cx="4276044" cy="44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27DC0E7-4735-4FFC-BFC8-11D688AA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07" y="4101047"/>
            <a:ext cx="4772025" cy="20288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079F965-1D5B-47FC-B146-D7622C4AF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857" y="4139147"/>
            <a:ext cx="4714875" cy="199072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2C840DE-3534-481A-96E3-86806BEF6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06"/>
          <a:stretch/>
        </p:blipFill>
        <p:spPr>
          <a:xfrm>
            <a:off x="1309588" y="809031"/>
            <a:ext cx="3410584" cy="329201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2AD06B9-F08A-42F4-8447-D074950A7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829" y="803817"/>
            <a:ext cx="3131101" cy="327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75328" y="152400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390733"/>
            <a:chOff x="5072304" y="1364069"/>
            <a:chExt cx="2047392" cy="4285786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6432"/>
            <a:stretch/>
          </p:blipFill>
          <p:spPr>
            <a:xfrm>
              <a:off x="5072304" y="1364069"/>
              <a:ext cx="2047392" cy="63361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47255"/>
              <a:ext cx="257400" cy="71280"/>
              <a:chOff x="5338553" y="5547255"/>
              <a:chExt cx="257400" cy="712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8303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75328" y="152400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390733"/>
            <a:chOff x="5072304" y="1364069"/>
            <a:chExt cx="2047392" cy="4285786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55471"/>
            <a:stretch/>
          </p:blipFill>
          <p:spPr>
            <a:xfrm>
              <a:off x="5072304" y="1364069"/>
              <a:ext cx="2047392" cy="207953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34820"/>
              <a:ext cx="274575" cy="83715"/>
              <a:chOff x="5338553" y="5534820"/>
              <a:chExt cx="274575" cy="83715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14:cNvPr>
                  <p14:cNvContentPartPr/>
                  <p14:nvPr/>
                </p14:nvContentPartPr>
                <p14:xfrm>
                  <a:off x="5605208" y="5534820"/>
                  <a:ext cx="7920" cy="80280"/>
                </p14:xfrm>
              </p:contentPart>
            </mc:Choice>
            <mc:Fallback>
              <p:pic>
                <p:nvPicPr>
                  <p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580458" y="5512142"/>
                    <a:ext cx="56925" cy="12518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18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75328" y="152400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739604"/>
            <a:chOff x="5072304" y="1364069"/>
            <a:chExt cx="2047392" cy="472674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" b="-1220"/>
            <a:stretch/>
          </p:blipFill>
          <p:spPr>
            <a:xfrm>
              <a:off x="5072304" y="1364069"/>
              <a:ext cx="2047392" cy="47267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14:cNvPr>
                <p14:cNvContentPartPr/>
                <p14:nvPr/>
              </p14:nvContentPartPr>
              <p14:xfrm>
                <a:off x="5619353" y="5543655"/>
                <a:ext cx="57600" cy="43920"/>
              </p14:xfrm>
            </p:contentPart>
          </mc:Choice>
          <mc:Fallback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7538" y="5532788"/>
                  <a:ext cx="81723" cy="66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34820"/>
              <a:ext cx="274575" cy="83715"/>
              <a:chOff x="5338553" y="5534820"/>
              <a:chExt cx="274575" cy="83715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14:cNvPr>
                  <p14:cNvContentPartPr/>
                  <p14:nvPr/>
                </p14:nvContentPartPr>
                <p14:xfrm>
                  <a:off x="5605208" y="5534820"/>
                  <a:ext cx="7920" cy="80280"/>
                </p14:xfrm>
              </p:contentPart>
            </mc:Choice>
            <mc:Fallback>
              <p:pic>
                <p:nvPicPr>
                  <p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580458" y="5512142"/>
                    <a:ext cx="56925" cy="12518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2790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86752" y="130544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739604"/>
            <a:chOff x="5072304" y="1364069"/>
            <a:chExt cx="2047392" cy="472674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" b="-1220"/>
            <a:stretch/>
          </p:blipFill>
          <p:spPr>
            <a:xfrm>
              <a:off x="5072304" y="1364069"/>
              <a:ext cx="2047392" cy="47267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14:cNvPr>
                <p14:cNvContentPartPr/>
                <p14:nvPr/>
              </p14:nvContentPartPr>
              <p14:xfrm>
                <a:off x="5619353" y="5543655"/>
                <a:ext cx="57600" cy="43920"/>
              </p14:xfrm>
            </p:contentPart>
          </mc:Choice>
          <mc:Fallback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7538" y="5532788"/>
                  <a:ext cx="81723" cy="66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34820"/>
              <a:ext cx="274575" cy="83715"/>
              <a:chOff x="5338553" y="5534820"/>
              <a:chExt cx="274575" cy="83715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14:cNvPr>
                  <p14:cNvContentPartPr/>
                  <p14:nvPr/>
                </p14:nvContentPartPr>
                <p14:xfrm>
                  <a:off x="5605208" y="5534820"/>
                  <a:ext cx="7920" cy="80280"/>
                </p14:xfrm>
              </p:contentPart>
            </mc:Choice>
            <mc:Fallback>
              <p:pic>
                <p:nvPicPr>
                  <p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580458" y="5512142"/>
                    <a:ext cx="56925" cy="12518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DEDFD30A-4068-48CD-8454-DD1B4C2F44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8634" y="1273854"/>
            <a:ext cx="4268038" cy="1437346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4B9BC493-19F3-4299-B67C-219C956C0BC6}"/>
              </a:ext>
            </a:extLst>
          </p:cNvPr>
          <p:cNvSpPr/>
          <p:nvPr/>
        </p:nvSpPr>
        <p:spPr>
          <a:xfrm>
            <a:off x="8011218" y="3390555"/>
            <a:ext cx="256854" cy="244011"/>
          </a:xfrm>
          <a:prstGeom prst="ellipse">
            <a:avLst/>
          </a:prstGeom>
          <a:solidFill>
            <a:srgbClr val="70AD4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023C9F6-35F9-43D6-8C75-25095F8CD74B}"/>
              </a:ext>
            </a:extLst>
          </p:cNvPr>
          <p:cNvGrpSpPr/>
          <p:nvPr/>
        </p:nvGrpSpPr>
        <p:grpSpPr>
          <a:xfrm>
            <a:off x="8956533" y="3153503"/>
            <a:ext cx="832207" cy="679076"/>
            <a:chOff x="9000162" y="2749924"/>
            <a:chExt cx="832207" cy="679076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067D322D-2C89-42A5-950E-DB9E01FD42B0}"/>
                </a:ext>
              </a:extLst>
            </p:cNvPr>
            <p:cNvSpPr/>
            <p:nvPr/>
          </p:nvSpPr>
          <p:spPr>
            <a:xfrm>
              <a:off x="9000162" y="2795620"/>
              <a:ext cx="832207" cy="633380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F0FCFFC2-6E1B-464B-9E7D-C15C3099E9E9}"/>
                </a:ext>
              </a:extLst>
            </p:cNvPr>
            <p:cNvSpPr/>
            <p:nvPr/>
          </p:nvSpPr>
          <p:spPr>
            <a:xfrm>
              <a:off x="9287838" y="3112310"/>
              <a:ext cx="256854" cy="244011"/>
            </a:xfrm>
            <a:prstGeom prst="ellipse">
              <a:avLst/>
            </a:prstGeom>
            <a:ln>
              <a:solidFill>
                <a:srgbClr val="70AD4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D49E247C-562E-440E-8F5E-3D7FA08A36CB}"/>
                </a:ext>
              </a:extLst>
            </p:cNvPr>
            <p:cNvSpPr txBox="1"/>
            <p:nvPr/>
          </p:nvSpPr>
          <p:spPr>
            <a:xfrm>
              <a:off x="9271033" y="2749924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S</a:t>
              </a:r>
              <a:endParaRPr lang="he-IL" dirty="0"/>
            </a:p>
          </p:txBody>
        </p:sp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7AA8A0D6-9CA4-4004-BBF2-9E28AD7EC9A0}"/>
              </a:ext>
            </a:extLst>
          </p:cNvPr>
          <p:cNvSpPr/>
          <p:nvPr/>
        </p:nvSpPr>
        <p:spPr>
          <a:xfrm>
            <a:off x="10776020" y="3210235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50252589-6962-4BD0-9C21-D1A535B9271E}"/>
              </a:ext>
            </a:extLst>
          </p:cNvPr>
          <p:cNvSpPr/>
          <p:nvPr/>
        </p:nvSpPr>
        <p:spPr>
          <a:xfrm>
            <a:off x="10776020" y="3557840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E73C60BD-25EC-4C45-9772-D2F146CB3514}"/>
              </a:ext>
            </a:extLst>
          </p:cNvPr>
          <p:cNvCxnSpPr>
            <a:stCxn id="2" idx="6"/>
            <a:endCxn id="5" idx="1"/>
          </p:cNvCxnSpPr>
          <p:nvPr/>
        </p:nvCxnSpPr>
        <p:spPr>
          <a:xfrm>
            <a:off x="8268072" y="3512561"/>
            <a:ext cx="688461" cy="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AC376F21-1A12-4252-A4A3-AC9EE78824C4}"/>
              </a:ext>
            </a:extLst>
          </p:cNvPr>
          <p:cNvGrpSpPr/>
          <p:nvPr/>
        </p:nvGrpSpPr>
        <p:grpSpPr>
          <a:xfrm>
            <a:off x="9501063" y="2817367"/>
            <a:ext cx="1143206" cy="1015212"/>
            <a:chOff x="9501063" y="2817367"/>
            <a:chExt cx="1143206" cy="1015212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F7A90321-DAD3-4178-A05A-241FD66C2D99}"/>
                </a:ext>
              </a:extLst>
            </p:cNvPr>
            <p:cNvSpPr txBox="1"/>
            <p:nvPr/>
          </p:nvSpPr>
          <p:spPr>
            <a:xfrm>
              <a:off x="10206329" y="2817367"/>
              <a:ext cx="437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T[]</a:t>
              </a:r>
              <a:endParaRPr lang="he-IL" dirty="0"/>
            </a:p>
          </p:txBody>
        </p: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B0448417-4587-4A35-AC0A-ECF08732DCF9}"/>
                </a:ext>
              </a:extLst>
            </p:cNvPr>
            <p:cNvGrpSpPr/>
            <p:nvPr/>
          </p:nvGrpSpPr>
          <p:grpSpPr>
            <a:xfrm>
              <a:off x="9501063" y="3199199"/>
              <a:ext cx="1091836" cy="633380"/>
              <a:chOff x="9501063" y="3199199"/>
              <a:chExt cx="1091836" cy="633380"/>
            </a:xfrm>
          </p:grpSpPr>
          <p:grpSp>
            <p:nvGrpSpPr>
              <p:cNvPr id="41" name="קבוצה 40">
                <a:extLst>
                  <a:ext uri="{FF2B5EF4-FFF2-40B4-BE49-F238E27FC236}">
                    <a16:creationId xmlns:a16="http://schemas.microsoft.com/office/drawing/2014/main" id="{E2E32446-232F-4CAE-AF6D-2247CCF9FBE5}"/>
                  </a:ext>
                </a:extLst>
              </p:cNvPr>
              <p:cNvGrpSpPr/>
              <p:nvPr/>
            </p:nvGrpSpPr>
            <p:grpSpPr>
              <a:xfrm>
                <a:off x="10274157" y="3199199"/>
                <a:ext cx="318742" cy="633380"/>
                <a:chOff x="10274157" y="3199199"/>
                <a:chExt cx="318742" cy="633380"/>
              </a:xfrm>
            </p:grpSpPr>
            <p:sp>
              <p:nvSpPr>
                <p:cNvPr id="13" name="מלבן 12">
                  <a:extLst>
                    <a:ext uri="{FF2B5EF4-FFF2-40B4-BE49-F238E27FC236}">
                      <a16:creationId xmlns:a16="http://schemas.microsoft.com/office/drawing/2014/main" id="{ADC344F1-4CE4-4092-98EC-53DD00ECB0CB}"/>
                    </a:ext>
                  </a:extLst>
                </p:cNvPr>
                <p:cNvSpPr/>
                <p:nvPr/>
              </p:nvSpPr>
              <p:spPr>
                <a:xfrm>
                  <a:off x="10274157" y="3199199"/>
                  <a:ext cx="318742" cy="63338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3" name="אליפסה 22">
                  <a:extLst>
                    <a:ext uri="{FF2B5EF4-FFF2-40B4-BE49-F238E27FC236}">
                      <a16:creationId xmlns:a16="http://schemas.microsoft.com/office/drawing/2014/main" id="{3B358BA9-04FF-46E4-B77A-976DA8339E2D}"/>
                    </a:ext>
                  </a:extLst>
                </p:cNvPr>
                <p:cNvSpPr/>
                <p:nvPr/>
              </p:nvSpPr>
              <p:spPr>
                <a:xfrm>
                  <a:off x="10305101" y="325133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" name="אליפסה 23">
                  <a:extLst>
                    <a:ext uri="{FF2B5EF4-FFF2-40B4-BE49-F238E27FC236}">
                      <a16:creationId xmlns:a16="http://schemas.microsoft.com/office/drawing/2014/main" id="{E97E3D9D-D242-4DFB-9B75-334DF5FA976F}"/>
                    </a:ext>
                  </a:extLst>
                </p:cNvPr>
                <p:cNvSpPr/>
                <p:nvPr/>
              </p:nvSpPr>
              <p:spPr>
                <a:xfrm>
                  <a:off x="10303391" y="355784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31" name="מחבר חץ ישר 30">
                <a:extLst>
                  <a:ext uri="{FF2B5EF4-FFF2-40B4-BE49-F238E27FC236}">
                    <a16:creationId xmlns:a16="http://schemas.microsoft.com/office/drawing/2014/main" id="{E350EBFD-3E88-4328-A880-E8075589C8A4}"/>
                  </a:ext>
                </a:extLst>
              </p:cNvPr>
              <p:cNvCxnSpPr>
                <a:cxnSpLocks/>
                <a:stCxn id="20" idx="6"/>
                <a:endCxn id="13" idx="1"/>
              </p:cNvCxnSpPr>
              <p:nvPr/>
            </p:nvCxnSpPr>
            <p:spPr>
              <a:xfrm flipV="1">
                <a:off x="9501063" y="3515889"/>
                <a:ext cx="773094" cy="1220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06EF7E6E-3E11-4126-98D4-3525E5939683}"/>
              </a:ext>
            </a:extLst>
          </p:cNvPr>
          <p:cNvCxnSpPr>
            <a:cxnSpLocks/>
            <a:stCxn id="23" idx="6"/>
            <a:endCxn id="26" idx="1"/>
          </p:cNvCxnSpPr>
          <p:nvPr/>
        </p:nvCxnSpPr>
        <p:spPr>
          <a:xfrm flipV="1">
            <a:off x="10561955" y="3342514"/>
            <a:ext cx="214065" cy="30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ACAB9249-E955-4853-AA72-AE3EC7BBA4A9}"/>
              </a:ext>
            </a:extLst>
          </p:cNvPr>
          <p:cNvCxnSpPr>
            <a:cxnSpLocks/>
            <a:stCxn id="24" idx="6"/>
            <a:endCxn id="28" idx="1"/>
          </p:cNvCxnSpPr>
          <p:nvPr/>
        </p:nvCxnSpPr>
        <p:spPr>
          <a:xfrm>
            <a:off x="10560245" y="3679846"/>
            <a:ext cx="215775" cy="10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A2C23313-9333-4E01-9EEE-F47DCABF2969}"/>
              </a:ext>
            </a:extLst>
          </p:cNvPr>
          <p:cNvSpPr txBox="1"/>
          <p:nvPr/>
        </p:nvSpPr>
        <p:spPr>
          <a:xfrm>
            <a:off x="7435419" y="3301935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sm1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973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86752" y="130544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739604"/>
            <a:chOff x="5072304" y="1364069"/>
            <a:chExt cx="2047392" cy="472674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" b="-1220"/>
            <a:stretch/>
          </p:blipFill>
          <p:spPr>
            <a:xfrm>
              <a:off x="5072304" y="1364069"/>
              <a:ext cx="2047392" cy="47267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14:cNvPr>
                <p14:cNvContentPartPr/>
                <p14:nvPr/>
              </p14:nvContentPartPr>
              <p14:xfrm>
                <a:off x="5619353" y="5543655"/>
                <a:ext cx="57600" cy="43920"/>
              </p14:xfrm>
            </p:contentPart>
          </mc:Choice>
          <mc:Fallback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7538" y="5532788"/>
                  <a:ext cx="81723" cy="66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34820"/>
              <a:ext cx="274575" cy="83715"/>
              <a:chOff x="5338553" y="5534820"/>
              <a:chExt cx="274575" cy="83715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14:cNvPr>
                  <p14:cNvContentPartPr/>
                  <p14:nvPr/>
                </p14:nvContentPartPr>
                <p14:xfrm>
                  <a:off x="5605208" y="5534820"/>
                  <a:ext cx="7920" cy="80280"/>
                </p14:xfrm>
              </p:contentPart>
            </mc:Choice>
            <mc:Fallback>
              <p:pic>
                <p:nvPicPr>
                  <p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580458" y="5512142"/>
                    <a:ext cx="56925" cy="12518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DEDFD30A-4068-48CD-8454-DD1B4C2F44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8634" y="1273854"/>
            <a:ext cx="4268038" cy="1437346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4B9BC493-19F3-4299-B67C-219C956C0BC6}"/>
              </a:ext>
            </a:extLst>
          </p:cNvPr>
          <p:cNvSpPr/>
          <p:nvPr/>
        </p:nvSpPr>
        <p:spPr>
          <a:xfrm>
            <a:off x="8011218" y="3390555"/>
            <a:ext cx="256854" cy="244011"/>
          </a:xfrm>
          <a:prstGeom prst="ellipse">
            <a:avLst/>
          </a:prstGeom>
          <a:solidFill>
            <a:srgbClr val="70AD4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023C9F6-35F9-43D6-8C75-25095F8CD74B}"/>
              </a:ext>
            </a:extLst>
          </p:cNvPr>
          <p:cNvGrpSpPr/>
          <p:nvPr/>
        </p:nvGrpSpPr>
        <p:grpSpPr>
          <a:xfrm>
            <a:off x="8956533" y="3153503"/>
            <a:ext cx="832207" cy="679076"/>
            <a:chOff x="9000162" y="2749924"/>
            <a:chExt cx="832207" cy="679076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067D322D-2C89-42A5-950E-DB9E01FD42B0}"/>
                </a:ext>
              </a:extLst>
            </p:cNvPr>
            <p:cNvSpPr/>
            <p:nvPr/>
          </p:nvSpPr>
          <p:spPr>
            <a:xfrm>
              <a:off x="9000162" y="2795620"/>
              <a:ext cx="832207" cy="633380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F0FCFFC2-6E1B-464B-9E7D-C15C3099E9E9}"/>
                </a:ext>
              </a:extLst>
            </p:cNvPr>
            <p:cNvSpPr/>
            <p:nvPr/>
          </p:nvSpPr>
          <p:spPr>
            <a:xfrm>
              <a:off x="9287838" y="3112310"/>
              <a:ext cx="256854" cy="244011"/>
            </a:xfrm>
            <a:prstGeom prst="ellipse">
              <a:avLst/>
            </a:prstGeom>
            <a:ln>
              <a:solidFill>
                <a:srgbClr val="70AD4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D49E247C-562E-440E-8F5E-3D7FA08A36CB}"/>
                </a:ext>
              </a:extLst>
            </p:cNvPr>
            <p:cNvSpPr txBox="1"/>
            <p:nvPr/>
          </p:nvSpPr>
          <p:spPr>
            <a:xfrm>
              <a:off x="9271033" y="2749924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S</a:t>
              </a:r>
              <a:endParaRPr lang="he-IL" dirty="0"/>
            </a:p>
          </p:txBody>
        </p:sp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7AA8A0D6-9CA4-4004-BBF2-9E28AD7EC9A0}"/>
              </a:ext>
            </a:extLst>
          </p:cNvPr>
          <p:cNvSpPr/>
          <p:nvPr/>
        </p:nvSpPr>
        <p:spPr>
          <a:xfrm>
            <a:off x="10776020" y="3210235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50252589-6962-4BD0-9C21-D1A535B9271E}"/>
              </a:ext>
            </a:extLst>
          </p:cNvPr>
          <p:cNvSpPr/>
          <p:nvPr/>
        </p:nvSpPr>
        <p:spPr>
          <a:xfrm>
            <a:off x="10776020" y="3557840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E73C60BD-25EC-4C45-9772-D2F146CB3514}"/>
              </a:ext>
            </a:extLst>
          </p:cNvPr>
          <p:cNvCxnSpPr>
            <a:stCxn id="2" idx="6"/>
            <a:endCxn id="5" idx="1"/>
          </p:cNvCxnSpPr>
          <p:nvPr/>
        </p:nvCxnSpPr>
        <p:spPr>
          <a:xfrm>
            <a:off x="8268072" y="3512561"/>
            <a:ext cx="688461" cy="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AC376F21-1A12-4252-A4A3-AC9EE78824C4}"/>
              </a:ext>
            </a:extLst>
          </p:cNvPr>
          <p:cNvGrpSpPr/>
          <p:nvPr/>
        </p:nvGrpSpPr>
        <p:grpSpPr>
          <a:xfrm>
            <a:off x="9501063" y="2817367"/>
            <a:ext cx="1143206" cy="1015212"/>
            <a:chOff x="9501063" y="2817367"/>
            <a:chExt cx="1143206" cy="1015212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F7A90321-DAD3-4178-A05A-241FD66C2D99}"/>
                </a:ext>
              </a:extLst>
            </p:cNvPr>
            <p:cNvSpPr txBox="1"/>
            <p:nvPr/>
          </p:nvSpPr>
          <p:spPr>
            <a:xfrm>
              <a:off x="10206329" y="2817367"/>
              <a:ext cx="437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T[]</a:t>
              </a:r>
              <a:endParaRPr lang="he-IL" dirty="0"/>
            </a:p>
          </p:txBody>
        </p: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B0448417-4587-4A35-AC0A-ECF08732DCF9}"/>
                </a:ext>
              </a:extLst>
            </p:cNvPr>
            <p:cNvGrpSpPr/>
            <p:nvPr/>
          </p:nvGrpSpPr>
          <p:grpSpPr>
            <a:xfrm>
              <a:off x="9501063" y="3199199"/>
              <a:ext cx="1091836" cy="633380"/>
              <a:chOff x="9501063" y="3199199"/>
              <a:chExt cx="1091836" cy="633380"/>
            </a:xfrm>
          </p:grpSpPr>
          <p:grpSp>
            <p:nvGrpSpPr>
              <p:cNvPr id="41" name="קבוצה 40">
                <a:extLst>
                  <a:ext uri="{FF2B5EF4-FFF2-40B4-BE49-F238E27FC236}">
                    <a16:creationId xmlns:a16="http://schemas.microsoft.com/office/drawing/2014/main" id="{E2E32446-232F-4CAE-AF6D-2247CCF9FBE5}"/>
                  </a:ext>
                </a:extLst>
              </p:cNvPr>
              <p:cNvGrpSpPr/>
              <p:nvPr/>
            </p:nvGrpSpPr>
            <p:grpSpPr>
              <a:xfrm>
                <a:off x="10274157" y="3199199"/>
                <a:ext cx="318742" cy="633380"/>
                <a:chOff x="10274157" y="3199199"/>
                <a:chExt cx="318742" cy="633380"/>
              </a:xfrm>
            </p:grpSpPr>
            <p:sp>
              <p:nvSpPr>
                <p:cNvPr id="13" name="מלבן 12">
                  <a:extLst>
                    <a:ext uri="{FF2B5EF4-FFF2-40B4-BE49-F238E27FC236}">
                      <a16:creationId xmlns:a16="http://schemas.microsoft.com/office/drawing/2014/main" id="{ADC344F1-4CE4-4092-98EC-53DD00ECB0CB}"/>
                    </a:ext>
                  </a:extLst>
                </p:cNvPr>
                <p:cNvSpPr/>
                <p:nvPr/>
              </p:nvSpPr>
              <p:spPr>
                <a:xfrm>
                  <a:off x="10274157" y="3199199"/>
                  <a:ext cx="318742" cy="63338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3" name="אליפסה 22">
                  <a:extLst>
                    <a:ext uri="{FF2B5EF4-FFF2-40B4-BE49-F238E27FC236}">
                      <a16:creationId xmlns:a16="http://schemas.microsoft.com/office/drawing/2014/main" id="{3B358BA9-04FF-46E4-B77A-976DA8339E2D}"/>
                    </a:ext>
                  </a:extLst>
                </p:cNvPr>
                <p:cNvSpPr/>
                <p:nvPr/>
              </p:nvSpPr>
              <p:spPr>
                <a:xfrm>
                  <a:off x="10305101" y="325133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" name="אליפסה 23">
                  <a:extLst>
                    <a:ext uri="{FF2B5EF4-FFF2-40B4-BE49-F238E27FC236}">
                      <a16:creationId xmlns:a16="http://schemas.microsoft.com/office/drawing/2014/main" id="{E97E3D9D-D242-4DFB-9B75-334DF5FA976F}"/>
                    </a:ext>
                  </a:extLst>
                </p:cNvPr>
                <p:cNvSpPr/>
                <p:nvPr/>
              </p:nvSpPr>
              <p:spPr>
                <a:xfrm>
                  <a:off x="10303391" y="355784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31" name="מחבר חץ ישר 30">
                <a:extLst>
                  <a:ext uri="{FF2B5EF4-FFF2-40B4-BE49-F238E27FC236}">
                    <a16:creationId xmlns:a16="http://schemas.microsoft.com/office/drawing/2014/main" id="{E350EBFD-3E88-4328-A880-E8075589C8A4}"/>
                  </a:ext>
                </a:extLst>
              </p:cNvPr>
              <p:cNvCxnSpPr>
                <a:cxnSpLocks/>
                <a:stCxn id="20" idx="6"/>
                <a:endCxn id="13" idx="1"/>
              </p:cNvCxnSpPr>
              <p:nvPr/>
            </p:nvCxnSpPr>
            <p:spPr>
              <a:xfrm flipV="1">
                <a:off x="9501063" y="3515889"/>
                <a:ext cx="773094" cy="1220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06EF7E6E-3E11-4126-98D4-3525E5939683}"/>
              </a:ext>
            </a:extLst>
          </p:cNvPr>
          <p:cNvCxnSpPr>
            <a:cxnSpLocks/>
            <a:stCxn id="23" idx="6"/>
            <a:endCxn id="26" idx="1"/>
          </p:cNvCxnSpPr>
          <p:nvPr/>
        </p:nvCxnSpPr>
        <p:spPr>
          <a:xfrm flipV="1">
            <a:off x="10561955" y="3342514"/>
            <a:ext cx="214065" cy="30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ACAB9249-E955-4853-AA72-AE3EC7BBA4A9}"/>
              </a:ext>
            </a:extLst>
          </p:cNvPr>
          <p:cNvCxnSpPr>
            <a:cxnSpLocks/>
            <a:stCxn id="24" idx="6"/>
            <a:endCxn id="28" idx="1"/>
          </p:cNvCxnSpPr>
          <p:nvPr/>
        </p:nvCxnSpPr>
        <p:spPr>
          <a:xfrm>
            <a:off x="10560245" y="3679846"/>
            <a:ext cx="215775" cy="10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A2C23313-9333-4E01-9EEE-F47DCABF2969}"/>
              </a:ext>
            </a:extLst>
          </p:cNvPr>
          <p:cNvSpPr txBox="1"/>
          <p:nvPr/>
        </p:nvSpPr>
        <p:spPr>
          <a:xfrm>
            <a:off x="7435419" y="3301935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sm1</a:t>
            </a:r>
            <a:endParaRPr lang="he-IL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B07CDCD-CF5B-43F0-A723-20FE8FC04B52}"/>
              </a:ext>
            </a:extLst>
          </p:cNvPr>
          <p:cNvGrpSpPr/>
          <p:nvPr/>
        </p:nvGrpSpPr>
        <p:grpSpPr>
          <a:xfrm>
            <a:off x="7548634" y="3918822"/>
            <a:ext cx="734596" cy="369332"/>
            <a:chOff x="7548634" y="3918822"/>
            <a:chExt cx="734596" cy="369332"/>
          </a:xfrm>
        </p:grpSpPr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5C6A0F5B-82D5-4E01-9700-A63F386B5569}"/>
                </a:ext>
              </a:extLst>
            </p:cNvPr>
            <p:cNvSpPr/>
            <p:nvPr/>
          </p:nvSpPr>
          <p:spPr>
            <a:xfrm>
              <a:off x="8026376" y="4002251"/>
              <a:ext cx="256854" cy="244011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708C12A1-98A1-4A53-BCCE-A89DD41BCE1B}"/>
                </a:ext>
              </a:extLst>
            </p:cNvPr>
            <p:cNvSpPr txBox="1"/>
            <p:nvPr/>
          </p:nvSpPr>
          <p:spPr>
            <a:xfrm>
              <a:off x="7548634" y="3918822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t</a:t>
              </a:r>
              <a:endParaRPr lang="he-IL" dirty="0"/>
            </a:p>
          </p:txBody>
        </p:sp>
      </p:grpSp>
      <p:cxnSp>
        <p:nvCxnSpPr>
          <p:cNvPr id="33" name="מחבר: מעוקל 32">
            <a:extLst>
              <a:ext uri="{FF2B5EF4-FFF2-40B4-BE49-F238E27FC236}">
                <a16:creationId xmlns:a16="http://schemas.microsoft.com/office/drawing/2014/main" id="{BFD56E62-6137-4E9E-9882-0A975C155CAE}"/>
              </a:ext>
            </a:extLst>
          </p:cNvPr>
          <p:cNvCxnSpPr>
            <a:cxnSpLocks/>
            <a:stCxn id="35" idx="6"/>
            <a:endCxn id="28" idx="2"/>
          </p:cNvCxnSpPr>
          <p:nvPr/>
        </p:nvCxnSpPr>
        <p:spPr>
          <a:xfrm flipV="1">
            <a:off x="8283230" y="3822398"/>
            <a:ext cx="2791526" cy="30185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9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 – Storage VS Memory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91AB713-25AE-48BB-93B0-87BF585D4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0"/>
          <a:stretch/>
        </p:blipFill>
        <p:spPr>
          <a:xfrm>
            <a:off x="386752" y="1305440"/>
            <a:ext cx="4224411" cy="2175017"/>
          </a:xfrm>
          <a:prstGeom prst="rect">
            <a:avLst/>
          </a:prstGeom>
        </p:spPr>
      </p:pic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A188F68-BFEA-4CEE-AE25-955404A27433}"/>
              </a:ext>
            </a:extLst>
          </p:cNvPr>
          <p:cNvGrpSpPr/>
          <p:nvPr/>
        </p:nvGrpSpPr>
        <p:grpSpPr>
          <a:xfrm>
            <a:off x="5115113" y="2003650"/>
            <a:ext cx="1496136" cy="3739604"/>
            <a:chOff x="5072304" y="1364069"/>
            <a:chExt cx="2047392" cy="4726749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7F8ED9DF-A584-492E-BE5B-9BA6F4D05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" b="-1220"/>
            <a:stretch/>
          </p:blipFill>
          <p:spPr>
            <a:xfrm>
              <a:off x="5072304" y="1364069"/>
              <a:ext cx="2047392" cy="47267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14:cNvPr>
                <p14:cNvContentPartPr/>
                <p14:nvPr/>
              </p14:nvContentPartPr>
              <p14:xfrm>
                <a:off x="5246453" y="5441000"/>
                <a:ext cx="105480" cy="172440"/>
              </p14:xfrm>
            </p:contentPart>
          </mc:Choice>
          <mc:Fallback>
            <p:pic>
              <p:nvPicPr>
                <p:cNvPr id="9" name="דיו 8">
                  <a:extLst>
                    <a:ext uri="{FF2B5EF4-FFF2-40B4-BE49-F238E27FC236}">
                      <a16:creationId xmlns:a16="http://schemas.microsoft.com/office/drawing/2014/main" id="{973D5803-433B-41F3-BD29-8B8BC489B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131" y="5430080"/>
                  <a:ext cx="129632" cy="194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14:cNvPr>
                <p14:cNvContentPartPr/>
                <p14:nvPr/>
              </p14:nvContentPartPr>
              <p14:xfrm>
                <a:off x="5088353" y="5529975"/>
                <a:ext cx="241920" cy="119880"/>
              </p14:xfrm>
            </p:contentPart>
          </mc:Choice>
          <mc:Fallback>
            <p:pic>
              <p:nvPicPr>
                <p:cNvPr id="10" name="דיו 9">
                  <a:extLst>
                    <a:ext uri="{FF2B5EF4-FFF2-40B4-BE49-F238E27FC236}">
                      <a16:creationId xmlns:a16="http://schemas.microsoft.com/office/drawing/2014/main" id="{6824FA1B-03C5-492C-8405-13BF0B00E0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3718" y="5507640"/>
                  <a:ext cx="290698" cy="165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14:cNvPr>
                <p14:cNvContentPartPr/>
                <p14:nvPr/>
              </p14:nvContentPartPr>
              <p14:xfrm>
                <a:off x="5619353" y="5543655"/>
                <a:ext cx="57600" cy="43920"/>
              </p14:xfrm>
            </p:contentPart>
          </mc:Choice>
          <mc:Fallback>
            <p:pic>
              <p:nvPicPr>
                <p:cNvPr id="16" name="דיו 15">
                  <a:extLst>
                    <a:ext uri="{FF2B5EF4-FFF2-40B4-BE49-F238E27FC236}">
                      <a16:creationId xmlns:a16="http://schemas.microsoft.com/office/drawing/2014/main" id="{54F30EE0-ADE9-452A-8605-4E356F0BC1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7538" y="5532788"/>
                  <a:ext cx="81723" cy="6610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C092B95C-FCD2-4B45-9877-43840DD67C6A}"/>
                </a:ext>
              </a:extLst>
            </p:cNvPr>
            <p:cNvGrpSpPr/>
            <p:nvPr/>
          </p:nvGrpSpPr>
          <p:grpSpPr>
            <a:xfrm>
              <a:off x="5338553" y="5534820"/>
              <a:ext cx="274575" cy="83715"/>
              <a:chOff x="5338553" y="5534820"/>
              <a:chExt cx="274575" cy="83715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14:cNvPr>
                  <p14:cNvContentPartPr/>
                  <p14:nvPr/>
                </p14:nvContentPartPr>
                <p14:xfrm>
                  <a:off x="5338553" y="5547255"/>
                  <a:ext cx="162720" cy="71280"/>
                </p14:xfrm>
              </p:contentPart>
            </mc:Choice>
            <mc:Fallback>
              <p:pic>
                <p:nvPicPr>
                  <p:cNvPr id="11" name="דיו 10">
                    <a:extLst>
                      <a:ext uri="{FF2B5EF4-FFF2-40B4-BE49-F238E27FC236}">
                        <a16:creationId xmlns:a16="http://schemas.microsoft.com/office/drawing/2014/main" id="{89BEAFF0-96DD-46CF-BEFD-47AA39229CC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313898" y="5524409"/>
                    <a:ext cx="211536" cy="116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14:cNvPr>
                  <p14:cNvContentPartPr/>
                  <p14:nvPr/>
                </p14:nvContentPartPr>
                <p14:xfrm>
                  <a:off x="5571833" y="5571735"/>
                  <a:ext cx="360" cy="19440"/>
                </p14:xfrm>
              </p:contentPart>
            </mc:Choice>
            <mc:Fallback>
              <p:pic>
                <p:nvPicPr>
                  <p:cNvPr id="12" name="דיו 11">
                    <a:extLst>
                      <a:ext uri="{FF2B5EF4-FFF2-40B4-BE49-F238E27FC236}">
                        <a16:creationId xmlns:a16="http://schemas.microsoft.com/office/drawing/2014/main" id="{7F391DEC-7CAE-496E-B936-47E79791D46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554193" y="5549130"/>
                    <a:ext cx="36000" cy="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14:cNvPr>
                  <p14:cNvContentPartPr/>
                  <p14:nvPr/>
                </p14:nvContentPartPr>
                <p14:xfrm>
                  <a:off x="5595593" y="5552655"/>
                  <a:ext cx="360" cy="360"/>
                </p14:xfrm>
              </p:contentPart>
            </mc:Choice>
            <mc:Fallback>
              <p:pic>
                <p:nvPicPr>
                  <p:cNvPr id="14" name="דיו 13">
                    <a:extLst>
                      <a:ext uri="{FF2B5EF4-FFF2-40B4-BE49-F238E27FC236}">
                        <a16:creationId xmlns:a16="http://schemas.microsoft.com/office/drawing/2014/main" id="{770726C3-B7A7-4E98-8666-EF0ACF2BAE5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577953" y="553501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14:cNvPr>
                  <p14:cNvContentPartPr/>
                  <p14:nvPr/>
                </p14:nvContentPartPr>
                <p14:xfrm>
                  <a:off x="5605208" y="5534820"/>
                  <a:ext cx="7920" cy="80280"/>
                </p14:xfrm>
              </p:contentPart>
            </mc:Choice>
            <mc:Fallback>
              <p:pic>
                <p:nvPicPr>
                  <p:cNvPr id="17" name="דיו 16">
                    <a:extLst>
                      <a:ext uri="{FF2B5EF4-FFF2-40B4-BE49-F238E27FC236}">
                        <a16:creationId xmlns:a16="http://schemas.microsoft.com/office/drawing/2014/main" id="{16E52638-D82B-47A9-A779-FC6CB40A6C8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580458" y="5512142"/>
                    <a:ext cx="56925" cy="12518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DEDFD30A-4068-48CD-8454-DD1B4C2F44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48634" y="1273854"/>
            <a:ext cx="4268038" cy="1437346"/>
          </a:xfrm>
          <a:prstGeom prst="rect">
            <a:avLst/>
          </a:prstGeom>
        </p:spPr>
      </p:pic>
      <p:sp>
        <p:nvSpPr>
          <p:cNvPr id="2" name="אליפסה 1">
            <a:extLst>
              <a:ext uri="{FF2B5EF4-FFF2-40B4-BE49-F238E27FC236}">
                <a16:creationId xmlns:a16="http://schemas.microsoft.com/office/drawing/2014/main" id="{4B9BC493-19F3-4299-B67C-219C956C0BC6}"/>
              </a:ext>
            </a:extLst>
          </p:cNvPr>
          <p:cNvSpPr/>
          <p:nvPr/>
        </p:nvSpPr>
        <p:spPr>
          <a:xfrm>
            <a:off x="8011218" y="3390555"/>
            <a:ext cx="256854" cy="244011"/>
          </a:xfrm>
          <a:prstGeom prst="ellipse">
            <a:avLst/>
          </a:prstGeom>
          <a:solidFill>
            <a:srgbClr val="70AD4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1023C9F6-35F9-43D6-8C75-25095F8CD74B}"/>
              </a:ext>
            </a:extLst>
          </p:cNvPr>
          <p:cNvGrpSpPr/>
          <p:nvPr/>
        </p:nvGrpSpPr>
        <p:grpSpPr>
          <a:xfrm>
            <a:off x="8956533" y="3153503"/>
            <a:ext cx="832207" cy="679076"/>
            <a:chOff x="9000162" y="2749924"/>
            <a:chExt cx="832207" cy="679076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067D322D-2C89-42A5-950E-DB9E01FD42B0}"/>
                </a:ext>
              </a:extLst>
            </p:cNvPr>
            <p:cNvSpPr/>
            <p:nvPr/>
          </p:nvSpPr>
          <p:spPr>
            <a:xfrm>
              <a:off x="9000162" y="2795620"/>
              <a:ext cx="832207" cy="633380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F0FCFFC2-6E1B-464B-9E7D-C15C3099E9E9}"/>
                </a:ext>
              </a:extLst>
            </p:cNvPr>
            <p:cNvSpPr/>
            <p:nvPr/>
          </p:nvSpPr>
          <p:spPr>
            <a:xfrm>
              <a:off x="9287838" y="3112310"/>
              <a:ext cx="256854" cy="244011"/>
            </a:xfrm>
            <a:prstGeom prst="ellipse">
              <a:avLst/>
            </a:prstGeom>
            <a:ln>
              <a:solidFill>
                <a:srgbClr val="70AD4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D49E247C-562E-440E-8F5E-3D7FA08A36CB}"/>
                </a:ext>
              </a:extLst>
            </p:cNvPr>
            <p:cNvSpPr txBox="1"/>
            <p:nvPr/>
          </p:nvSpPr>
          <p:spPr>
            <a:xfrm>
              <a:off x="9271033" y="2749924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S</a:t>
              </a:r>
              <a:endParaRPr lang="he-IL" dirty="0"/>
            </a:p>
          </p:txBody>
        </p:sp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7AA8A0D6-9CA4-4004-BBF2-9E28AD7EC9A0}"/>
              </a:ext>
            </a:extLst>
          </p:cNvPr>
          <p:cNvSpPr/>
          <p:nvPr/>
        </p:nvSpPr>
        <p:spPr>
          <a:xfrm>
            <a:off x="10776020" y="3210235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50252589-6962-4BD0-9C21-D1A535B9271E}"/>
              </a:ext>
            </a:extLst>
          </p:cNvPr>
          <p:cNvSpPr/>
          <p:nvPr/>
        </p:nvSpPr>
        <p:spPr>
          <a:xfrm>
            <a:off x="10776020" y="3557840"/>
            <a:ext cx="597472" cy="2645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E73C60BD-25EC-4C45-9772-D2F146CB3514}"/>
              </a:ext>
            </a:extLst>
          </p:cNvPr>
          <p:cNvCxnSpPr>
            <a:stCxn id="2" idx="6"/>
            <a:endCxn id="5" idx="1"/>
          </p:cNvCxnSpPr>
          <p:nvPr/>
        </p:nvCxnSpPr>
        <p:spPr>
          <a:xfrm>
            <a:off x="8268072" y="3512561"/>
            <a:ext cx="688461" cy="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AC376F21-1A12-4252-A4A3-AC9EE78824C4}"/>
              </a:ext>
            </a:extLst>
          </p:cNvPr>
          <p:cNvGrpSpPr/>
          <p:nvPr/>
        </p:nvGrpSpPr>
        <p:grpSpPr>
          <a:xfrm>
            <a:off x="9501063" y="2817367"/>
            <a:ext cx="1143206" cy="1015212"/>
            <a:chOff x="9501063" y="2817367"/>
            <a:chExt cx="1143206" cy="1015212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F7A90321-DAD3-4178-A05A-241FD66C2D99}"/>
                </a:ext>
              </a:extLst>
            </p:cNvPr>
            <p:cNvSpPr txBox="1"/>
            <p:nvPr/>
          </p:nvSpPr>
          <p:spPr>
            <a:xfrm>
              <a:off x="10206329" y="2817367"/>
              <a:ext cx="437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T[]</a:t>
              </a:r>
              <a:endParaRPr lang="he-IL" dirty="0"/>
            </a:p>
          </p:txBody>
        </p:sp>
        <p:grpSp>
          <p:nvGrpSpPr>
            <p:cNvPr id="43" name="קבוצה 42">
              <a:extLst>
                <a:ext uri="{FF2B5EF4-FFF2-40B4-BE49-F238E27FC236}">
                  <a16:creationId xmlns:a16="http://schemas.microsoft.com/office/drawing/2014/main" id="{B0448417-4587-4A35-AC0A-ECF08732DCF9}"/>
                </a:ext>
              </a:extLst>
            </p:cNvPr>
            <p:cNvGrpSpPr/>
            <p:nvPr/>
          </p:nvGrpSpPr>
          <p:grpSpPr>
            <a:xfrm>
              <a:off x="9501063" y="3199199"/>
              <a:ext cx="1091836" cy="633380"/>
              <a:chOff x="9501063" y="3199199"/>
              <a:chExt cx="1091836" cy="633380"/>
            </a:xfrm>
          </p:grpSpPr>
          <p:grpSp>
            <p:nvGrpSpPr>
              <p:cNvPr id="41" name="קבוצה 40">
                <a:extLst>
                  <a:ext uri="{FF2B5EF4-FFF2-40B4-BE49-F238E27FC236}">
                    <a16:creationId xmlns:a16="http://schemas.microsoft.com/office/drawing/2014/main" id="{E2E32446-232F-4CAE-AF6D-2247CCF9FBE5}"/>
                  </a:ext>
                </a:extLst>
              </p:cNvPr>
              <p:cNvGrpSpPr/>
              <p:nvPr/>
            </p:nvGrpSpPr>
            <p:grpSpPr>
              <a:xfrm>
                <a:off x="10274157" y="3199199"/>
                <a:ext cx="318742" cy="633380"/>
                <a:chOff x="10274157" y="3199199"/>
                <a:chExt cx="318742" cy="633380"/>
              </a:xfrm>
            </p:grpSpPr>
            <p:sp>
              <p:nvSpPr>
                <p:cNvPr id="13" name="מלבן 12">
                  <a:extLst>
                    <a:ext uri="{FF2B5EF4-FFF2-40B4-BE49-F238E27FC236}">
                      <a16:creationId xmlns:a16="http://schemas.microsoft.com/office/drawing/2014/main" id="{ADC344F1-4CE4-4092-98EC-53DD00ECB0CB}"/>
                    </a:ext>
                  </a:extLst>
                </p:cNvPr>
                <p:cNvSpPr/>
                <p:nvPr/>
              </p:nvSpPr>
              <p:spPr>
                <a:xfrm>
                  <a:off x="10274157" y="3199199"/>
                  <a:ext cx="318742" cy="63338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3" name="אליפסה 22">
                  <a:extLst>
                    <a:ext uri="{FF2B5EF4-FFF2-40B4-BE49-F238E27FC236}">
                      <a16:creationId xmlns:a16="http://schemas.microsoft.com/office/drawing/2014/main" id="{3B358BA9-04FF-46E4-B77A-976DA8339E2D}"/>
                    </a:ext>
                  </a:extLst>
                </p:cNvPr>
                <p:cNvSpPr/>
                <p:nvPr/>
              </p:nvSpPr>
              <p:spPr>
                <a:xfrm>
                  <a:off x="10305101" y="325133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" name="אליפסה 23">
                  <a:extLst>
                    <a:ext uri="{FF2B5EF4-FFF2-40B4-BE49-F238E27FC236}">
                      <a16:creationId xmlns:a16="http://schemas.microsoft.com/office/drawing/2014/main" id="{E97E3D9D-D242-4DFB-9B75-334DF5FA976F}"/>
                    </a:ext>
                  </a:extLst>
                </p:cNvPr>
                <p:cNvSpPr/>
                <p:nvPr/>
              </p:nvSpPr>
              <p:spPr>
                <a:xfrm>
                  <a:off x="10303391" y="3557840"/>
                  <a:ext cx="256854" cy="24401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cxnSp>
            <p:nvCxnSpPr>
              <p:cNvPr id="31" name="מחבר חץ ישר 30">
                <a:extLst>
                  <a:ext uri="{FF2B5EF4-FFF2-40B4-BE49-F238E27FC236}">
                    <a16:creationId xmlns:a16="http://schemas.microsoft.com/office/drawing/2014/main" id="{E350EBFD-3E88-4328-A880-E8075589C8A4}"/>
                  </a:ext>
                </a:extLst>
              </p:cNvPr>
              <p:cNvCxnSpPr>
                <a:cxnSpLocks/>
                <a:stCxn id="20" idx="6"/>
                <a:endCxn id="13" idx="1"/>
              </p:cNvCxnSpPr>
              <p:nvPr/>
            </p:nvCxnSpPr>
            <p:spPr>
              <a:xfrm flipV="1">
                <a:off x="9501063" y="3515889"/>
                <a:ext cx="773094" cy="1220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06EF7E6E-3E11-4126-98D4-3525E5939683}"/>
              </a:ext>
            </a:extLst>
          </p:cNvPr>
          <p:cNvCxnSpPr>
            <a:cxnSpLocks/>
            <a:stCxn id="23" idx="6"/>
            <a:endCxn id="26" idx="1"/>
          </p:cNvCxnSpPr>
          <p:nvPr/>
        </p:nvCxnSpPr>
        <p:spPr>
          <a:xfrm flipV="1">
            <a:off x="10561955" y="3342514"/>
            <a:ext cx="214065" cy="30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ACAB9249-E955-4853-AA72-AE3EC7BBA4A9}"/>
              </a:ext>
            </a:extLst>
          </p:cNvPr>
          <p:cNvCxnSpPr>
            <a:cxnSpLocks/>
            <a:stCxn id="24" idx="6"/>
            <a:endCxn id="28" idx="1"/>
          </p:cNvCxnSpPr>
          <p:nvPr/>
        </p:nvCxnSpPr>
        <p:spPr>
          <a:xfrm>
            <a:off x="10560245" y="3679846"/>
            <a:ext cx="215775" cy="10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A2C23313-9333-4E01-9EEE-F47DCABF2969}"/>
              </a:ext>
            </a:extLst>
          </p:cNvPr>
          <p:cNvSpPr txBox="1"/>
          <p:nvPr/>
        </p:nvSpPr>
        <p:spPr>
          <a:xfrm>
            <a:off x="7435419" y="3301935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sm1</a:t>
            </a:r>
            <a:endParaRPr lang="he-IL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4B07CDCD-CF5B-43F0-A723-20FE8FC04B52}"/>
              </a:ext>
            </a:extLst>
          </p:cNvPr>
          <p:cNvGrpSpPr/>
          <p:nvPr/>
        </p:nvGrpSpPr>
        <p:grpSpPr>
          <a:xfrm>
            <a:off x="7548634" y="3918822"/>
            <a:ext cx="734596" cy="369332"/>
            <a:chOff x="7548634" y="3918822"/>
            <a:chExt cx="734596" cy="369332"/>
          </a:xfrm>
        </p:grpSpPr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5C6A0F5B-82D5-4E01-9700-A63F386B5569}"/>
                </a:ext>
              </a:extLst>
            </p:cNvPr>
            <p:cNvSpPr/>
            <p:nvPr/>
          </p:nvSpPr>
          <p:spPr>
            <a:xfrm>
              <a:off x="8026376" y="4002251"/>
              <a:ext cx="256854" cy="244011"/>
            </a:xfrm>
            <a:prstGeom prst="ellipse">
              <a:avLst/>
            </a:prstGeom>
            <a:solidFill>
              <a:srgbClr val="0070C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708C12A1-98A1-4A53-BCCE-A89DD41BCE1B}"/>
                </a:ext>
              </a:extLst>
            </p:cNvPr>
            <p:cNvSpPr txBox="1"/>
            <p:nvPr/>
          </p:nvSpPr>
          <p:spPr>
            <a:xfrm>
              <a:off x="7548634" y="3918822"/>
              <a:ext cx="2616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t</a:t>
              </a:r>
              <a:endParaRPr lang="he-IL" dirty="0"/>
            </a:p>
          </p:txBody>
        </p:sp>
      </p:grpSp>
      <p:cxnSp>
        <p:nvCxnSpPr>
          <p:cNvPr id="33" name="מחבר: מעוקל 32">
            <a:extLst>
              <a:ext uri="{FF2B5EF4-FFF2-40B4-BE49-F238E27FC236}">
                <a16:creationId xmlns:a16="http://schemas.microsoft.com/office/drawing/2014/main" id="{BFD56E62-6137-4E9E-9882-0A975C155CAE}"/>
              </a:ext>
            </a:extLst>
          </p:cNvPr>
          <p:cNvCxnSpPr>
            <a:cxnSpLocks/>
            <a:stCxn id="35" idx="6"/>
            <a:endCxn id="28" idx="2"/>
          </p:cNvCxnSpPr>
          <p:nvPr/>
        </p:nvCxnSpPr>
        <p:spPr>
          <a:xfrm flipV="1">
            <a:off x="8283230" y="3822398"/>
            <a:ext cx="2791526" cy="30185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F9D95F00-E333-4398-85DD-06D8F45AAD93}"/>
              </a:ext>
            </a:extLst>
          </p:cNvPr>
          <p:cNvSpPr/>
          <p:nvPr/>
        </p:nvSpPr>
        <p:spPr>
          <a:xfrm>
            <a:off x="8026376" y="4564589"/>
            <a:ext cx="256854" cy="244011"/>
          </a:xfrm>
          <a:prstGeom prst="ellipse">
            <a:avLst/>
          </a:prstGeom>
          <a:solidFill>
            <a:srgbClr val="70AD47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F672BBC9-09D8-40BF-AE45-B9A52FDEEAA3}"/>
              </a:ext>
            </a:extLst>
          </p:cNvPr>
          <p:cNvGrpSpPr/>
          <p:nvPr/>
        </p:nvGrpSpPr>
        <p:grpSpPr>
          <a:xfrm>
            <a:off x="8971691" y="4327537"/>
            <a:ext cx="832207" cy="679076"/>
            <a:chOff x="9000162" y="2749924"/>
            <a:chExt cx="832207" cy="679076"/>
          </a:xfrm>
        </p:grpSpPr>
        <p:sp>
          <p:nvSpPr>
            <p:cNvPr id="40" name="מלבן 39">
              <a:extLst>
                <a:ext uri="{FF2B5EF4-FFF2-40B4-BE49-F238E27FC236}">
                  <a16:creationId xmlns:a16="http://schemas.microsoft.com/office/drawing/2014/main" id="{2F475213-3B48-4645-A093-58472C9BEC81}"/>
                </a:ext>
              </a:extLst>
            </p:cNvPr>
            <p:cNvSpPr/>
            <p:nvPr/>
          </p:nvSpPr>
          <p:spPr>
            <a:xfrm>
              <a:off x="9000162" y="2795620"/>
              <a:ext cx="832207" cy="633380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D4FC8169-07F3-43C5-9B7A-98B19141A47D}"/>
                </a:ext>
              </a:extLst>
            </p:cNvPr>
            <p:cNvSpPr/>
            <p:nvPr/>
          </p:nvSpPr>
          <p:spPr>
            <a:xfrm>
              <a:off x="9287838" y="3112310"/>
              <a:ext cx="256854" cy="244011"/>
            </a:xfrm>
            <a:prstGeom prst="ellipse">
              <a:avLst/>
            </a:prstGeom>
            <a:ln>
              <a:solidFill>
                <a:srgbClr val="70AD47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תיבת טקסט 45">
              <a:extLst>
                <a:ext uri="{FF2B5EF4-FFF2-40B4-BE49-F238E27FC236}">
                  <a16:creationId xmlns:a16="http://schemas.microsoft.com/office/drawing/2014/main" id="{CF5519B1-3553-43B7-AE79-1D9632C29C63}"/>
                </a:ext>
              </a:extLst>
            </p:cNvPr>
            <p:cNvSpPr txBox="1"/>
            <p:nvPr/>
          </p:nvSpPr>
          <p:spPr>
            <a:xfrm>
              <a:off x="9271033" y="2749924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dirty="0"/>
                <a:t>S</a:t>
              </a:r>
              <a:endParaRPr lang="he-IL" dirty="0"/>
            </a:p>
          </p:txBody>
        </p:sp>
      </p:grp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07C8C3E0-DFA8-4F57-9E71-F625AF6076E8}"/>
              </a:ext>
            </a:extLst>
          </p:cNvPr>
          <p:cNvCxnSpPr>
            <a:stCxn id="38" idx="6"/>
            <a:endCxn id="40" idx="1"/>
          </p:cNvCxnSpPr>
          <p:nvPr/>
        </p:nvCxnSpPr>
        <p:spPr>
          <a:xfrm>
            <a:off x="8283230" y="4686595"/>
            <a:ext cx="688461" cy="3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DCA9B19E-FF2A-4816-BF3A-985602705EC4}"/>
              </a:ext>
            </a:extLst>
          </p:cNvPr>
          <p:cNvSpPr txBox="1"/>
          <p:nvPr/>
        </p:nvSpPr>
        <p:spPr>
          <a:xfrm>
            <a:off x="7450577" y="4475969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wrap="none" rtlCol="1">
            <a:spAutoFit/>
          </a:bodyPr>
          <a:lstStyle/>
          <a:p>
            <a:r>
              <a:rPr lang="en-US" dirty="0"/>
              <a:t>sm2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C4A2BF45-3316-4511-9751-17DDDA316CE2}"/>
              </a:ext>
            </a:extLst>
          </p:cNvPr>
          <p:cNvCxnSpPr>
            <a:cxnSpLocks/>
            <a:stCxn id="45" idx="7"/>
            <a:endCxn id="13" idx="1"/>
          </p:cNvCxnSpPr>
          <p:nvPr/>
        </p:nvCxnSpPr>
        <p:spPr>
          <a:xfrm flipV="1">
            <a:off x="9478606" y="3515889"/>
            <a:ext cx="795551" cy="1209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0D78D1BE-9A01-4F44-8B24-7CBF981B6A88}"/>
              </a:ext>
            </a:extLst>
          </p:cNvPr>
          <p:cNvGrpSpPr/>
          <p:nvPr/>
        </p:nvGrpSpPr>
        <p:grpSpPr>
          <a:xfrm>
            <a:off x="271889" y="3918823"/>
            <a:ext cx="4339274" cy="1993306"/>
            <a:chOff x="271889" y="3918823"/>
            <a:chExt cx="4339274" cy="1993306"/>
          </a:xfrm>
        </p:grpSpPr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0808F9D7-5809-4453-B95E-95E470343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71889" y="3918823"/>
              <a:ext cx="4339274" cy="19933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0" name="דיו 49">
                  <a:extLst>
                    <a:ext uri="{FF2B5EF4-FFF2-40B4-BE49-F238E27FC236}">
                      <a16:creationId xmlns:a16="http://schemas.microsoft.com/office/drawing/2014/main" id="{1B3B37DE-8F57-4E80-86BC-CE1A15492AA7}"/>
                    </a:ext>
                  </a:extLst>
                </p14:cNvPr>
                <p14:cNvContentPartPr/>
                <p14:nvPr/>
              </p14:nvContentPartPr>
              <p14:xfrm>
                <a:off x="4546260" y="4428570"/>
                <a:ext cx="63720" cy="86040"/>
              </p14:xfrm>
            </p:contentPart>
          </mc:Choice>
          <mc:Fallback>
            <p:pic>
              <p:nvPicPr>
                <p:cNvPr id="50" name="דיו 49">
                  <a:extLst>
                    <a:ext uri="{FF2B5EF4-FFF2-40B4-BE49-F238E27FC236}">
                      <a16:creationId xmlns:a16="http://schemas.microsoft.com/office/drawing/2014/main" id="{1B3B37DE-8F57-4E80-86BC-CE1A15492A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8260" y="4410930"/>
                  <a:ext cx="99360" cy="1216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1" name="מלבן 50">
              <a:extLst>
                <a:ext uri="{FF2B5EF4-FFF2-40B4-BE49-F238E27FC236}">
                  <a16:creationId xmlns:a16="http://schemas.microsoft.com/office/drawing/2014/main" id="{82771926-17B8-495E-9B7E-730CAAF5999D}"/>
                </a:ext>
              </a:extLst>
            </p:cNvPr>
            <p:cNvSpPr/>
            <p:nvPr/>
          </p:nvSpPr>
          <p:spPr>
            <a:xfrm>
              <a:off x="3854450" y="4327537"/>
              <a:ext cx="662576" cy="237052"/>
            </a:xfrm>
            <a:prstGeom prst="rect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54" name="מחבר: מרפקי 53">
            <a:extLst>
              <a:ext uri="{FF2B5EF4-FFF2-40B4-BE49-F238E27FC236}">
                <a16:creationId xmlns:a16="http://schemas.microsoft.com/office/drawing/2014/main" id="{755DDF1D-1E43-4395-AC6C-088F42621EF7}"/>
              </a:ext>
            </a:extLst>
          </p:cNvPr>
          <p:cNvCxnSpPr>
            <a:cxnSpLocks/>
            <a:stCxn id="51" idx="1"/>
          </p:cNvCxnSpPr>
          <p:nvPr/>
        </p:nvCxnSpPr>
        <p:spPr>
          <a:xfrm rot="10800000" flipH="1" flipV="1">
            <a:off x="3854449" y="4446062"/>
            <a:ext cx="1733191" cy="871419"/>
          </a:xfrm>
          <a:prstGeom prst="bentConnector3">
            <a:avLst>
              <a:gd name="adj1" fmla="val 50831"/>
            </a:avLst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תיבת טקסט 57">
            <a:extLst>
              <a:ext uri="{FF2B5EF4-FFF2-40B4-BE49-F238E27FC236}">
                <a16:creationId xmlns:a16="http://schemas.microsoft.com/office/drawing/2014/main" id="{9F77FD15-D147-496F-86DE-24DD75A53384}"/>
              </a:ext>
            </a:extLst>
          </p:cNvPr>
          <p:cNvSpPr txBox="1"/>
          <p:nvPr/>
        </p:nvSpPr>
        <p:spPr>
          <a:xfrm>
            <a:off x="1068513" y="867074"/>
            <a:ext cx="2502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Storage: </a:t>
            </a:r>
            <a:r>
              <a:rPr lang="en-US" dirty="0">
                <a:solidFill>
                  <a:srgbClr val="0070C0"/>
                </a:solidFill>
              </a:rPr>
              <a:t>value semantics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66CE58FD-6D6B-4CD3-A35F-65DBB1455017}"/>
              </a:ext>
            </a:extLst>
          </p:cNvPr>
          <p:cNvSpPr txBox="1"/>
          <p:nvPr/>
        </p:nvSpPr>
        <p:spPr>
          <a:xfrm>
            <a:off x="940524" y="3603995"/>
            <a:ext cx="22337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Local storage </a:t>
            </a:r>
            <a:r>
              <a:rPr lang="en-US" dirty="0">
                <a:solidFill>
                  <a:srgbClr val="0070C0"/>
                </a:solidFill>
              </a:rPr>
              <a:t>pointers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31284974-49A6-4C9F-B7B4-6FE8E9BA1D87}"/>
              </a:ext>
            </a:extLst>
          </p:cNvPr>
          <p:cNvSpPr txBox="1"/>
          <p:nvPr/>
        </p:nvSpPr>
        <p:spPr>
          <a:xfrm>
            <a:off x="8255759" y="867910"/>
            <a:ext cx="29927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Memory: </a:t>
            </a:r>
            <a:r>
              <a:rPr lang="en-US" dirty="0">
                <a:solidFill>
                  <a:srgbClr val="0070C0"/>
                </a:solidFill>
              </a:rPr>
              <a:t>reference semantics</a:t>
            </a:r>
            <a:endParaRPr lang="he-I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9">
            <a:extLst>
              <a:ext uri="{FF2B5EF4-FFF2-40B4-BE49-F238E27FC236}">
                <a16:creationId xmlns:a16="http://schemas.microsoft.com/office/drawing/2014/main" id="{DE1F88EA-5B85-4782-9A95-9C738F4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ectangle 11">
            <a:extLst>
              <a:ext uri="{FF2B5EF4-FFF2-40B4-BE49-F238E27FC236}">
                <a16:creationId xmlns:a16="http://schemas.microsoft.com/office/drawing/2014/main" id="{E9A9E663-1F8A-406B-B295-B1EF8596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9" name="Straight Connector 13">
            <a:extLst>
              <a:ext uri="{FF2B5EF4-FFF2-40B4-BE49-F238E27FC236}">
                <a16:creationId xmlns:a16="http://schemas.microsoft.com/office/drawing/2014/main" id="{EC97561C-9294-4114-A5D6-9CF6CF68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0" name="Rectangle 15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990932" y="286603"/>
            <a:ext cx="6750987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E00A5C0-275A-4A7F-88C8-167665BBD97B}"/>
              </a:ext>
            </a:extLst>
          </p:cNvPr>
          <p:cNvSpPr txBox="1"/>
          <p:nvPr/>
        </p:nvSpPr>
        <p:spPr>
          <a:xfrm>
            <a:off x="1044204" y="2023962"/>
            <a:ext cx="6697715" cy="3845131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Ethereum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Solidity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SMT – Based Programs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Formalization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Rectangle 19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9221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SMT-Based Program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EE25D631-0D86-4FCC-9840-D9D5881FB65D}"/>
              </a:ext>
            </a:extLst>
          </p:cNvPr>
          <p:cNvGrpSpPr/>
          <p:nvPr/>
        </p:nvGrpSpPr>
        <p:grpSpPr>
          <a:xfrm>
            <a:off x="3554858" y="1520575"/>
            <a:ext cx="7849457" cy="4116084"/>
            <a:chOff x="3554858" y="1520575"/>
            <a:chExt cx="7849457" cy="411608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FAF23CE-886C-4AF2-8D7B-38DED8224297}"/>
                </a:ext>
              </a:extLst>
            </p:cNvPr>
            <p:cNvSpPr/>
            <p:nvPr/>
          </p:nvSpPr>
          <p:spPr>
            <a:xfrm>
              <a:off x="3554858" y="1520575"/>
              <a:ext cx="7849457" cy="411608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rgbClr val="002060"/>
                </a:solidFill>
              </a:endParaRPr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20828AB0-859A-40F0-AB4B-96FA2BCCD82B}"/>
                </a:ext>
              </a:extLst>
            </p:cNvPr>
            <p:cNvSpPr txBox="1"/>
            <p:nvPr/>
          </p:nvSpPr>
          <p:spPr>
            <a:xfrm>
              <a:off x="7062019" y="1520575"/>
              <a:ext cx="148220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SOLC - VERIFY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91135416-C6A8-419E-B2D0-05EC3664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9" y="2406220"/>
            <a:ext cx="2774594" cy="145287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54DD295-28B6-4FBB-9338-2D8922F52EF4}"/>
              </a:ext>
            </a:extLst>
          </p:cNvPr>
          <p:cNvSpPr txBox="1"/>
          <p:nvPr/>
        </p:nvSpPr>
        <p:spPr>
          <a:xfrm>
            <a:off x="757079" y="3859099"/>
            <a:ext cx="17019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Solidity contract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739B8D41-4DD5-4998-A50E-2D9559B30F8B}"/>
              </a:ext>
            </a:extLst>
          </p:cNvPr>
          <p:cNvSpPr/>
          <p:nvPr/>
        </p:nvSpPr>
        <p:spPr>
          <a:xfrm>
            <a:off x="3437257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9A611BC-9222-46EF-BBA1-24091A9DA9C1}"/>
              </a:ext>
            </a:extLst>
          </p:cNvPr>
          <p:cNvSpPr/>
          <p:nvPr/>
        </p:nvSpPr>
        <p:spPr>
          <a:xfrm>
            <a:off x="4219888" y="2406220"/>
            <a:ext cx="1253447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Extended </a:t>
            </a:r>
            <a:br>
              <a:rPr lang="en-US" dirty="0"/>
            </a:br>
            <a:r>
              <a:rPr lang="en-US" dirty="0"/>
              <a:t>compiler</a:t>
            </a:r>
            <a:endParaRPr lang="he-IL" dirty="0"/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3E3CFDC0-8804-4FD3-A6CF-C6E2FF9FC1BA}"/>
              </a:ext>
            </a:extLst>
          </p:cNvPr>
          <p:cNvSpPr/>
          <p:nvPr/>
        </p:nvSpPr>
        <p:spPr>
          <a:xfrm>
            <a:off x="5718408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: ימינה 12">
            <a:extLst>
              <a:ext uri="{FF2B5EF4-FFF2-40B4-BE49-F238E27FC236}">
                <a16:creationId xmlns:a16="http://schemas.microsoft.com/office/drawing/2014/main" id="{5CEFC42C-9718-415A-A024-16713F434EE8}"/>
              </a:ext>
            </a:extLst>
          </p:cNvPr>
          <p:cNvSpPr/>
          <p:nvPr/>
        </p:nvSpPr>
        <p:spPr>
          <a:xfrm>
            <a:off x="8090199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EC043F6-4DF5-4851-8850-8B8EFDF6A188}"/>
              </a:ext>
            </a:extLst>
          </p:cNvPr>
          <p:cNvSpPr/>
          <p:nvPr/>
        </p:nvSpPr>
        <p:spPr>
          <a:xfrm>
            <a:off x="9173189" y="2406220"/>
            <a:ext cx="1253447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Boogie verifier</a:t>
            </a:r>
            <a:endParaRPr lang="he-IL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334E4A6-9312-472D-80D2-DF415B9AE5EA}"/>
              </a:ext>
            </a:extLst>
          </p:cNvPr>
          <p:cNvSpPr/>
          <p:nvPr/>
        </p:nvSpPr>
        <p:spPr>
          <a:xfrm>
            <a:off x="8744955" y="4124433"/>
            <a:ext cx="2279216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SMT solvers</a:t>
            </a:r>
          </a:p>
          <a:p>
            <a:pPr algn="ctr"/>
            <a:r>
              <a:rPr lang="en-US" dirty="0"/>
              <a:t>(z3, CVC4, YICES2)</a:t>
            </a:r>
            <a:endParaRPr lang="he-IL" dirty="0"/>
          </a:p>
        </p:txBody>
      </p:sp>
      <p:sp>
        <p:nvSpPr>
          <p:cNvPr id="16" name="חץ: ימינה 15">
            <a:extLst>
              <a:ext uri="{FF2B5EF4-FFF2-40B4-BE49-F238E27FC236}">
                <a16:creationId xmlns:a16="http://schemas.microsoft.com/office/drawing/2014/main" id="{C0BE43D4-90C8-4681-9253-E898F40569F0}"/>
              </a:ext>
            </a:extLst>
          </p:cNvPr>
          <p:cNvSpPr/>
          <p:nvPr/>
        </p:nvSpPr>
        <p:spPr>
          <a:xfrm rot="5400000">
            <a:off x="9226338" y="3598794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64538142-6E92-446A-AC31-9939062B54F7}"/>
              </a:ext>
            </a:extLst>
          </p:cNvPr>
          <p:cNvSpPr/>
          <p:nvPr/>
        </p:nvSpPr>
        <p:spPr>
          <a:xfrm rot="16200000">
            <a:off x="9681343" y="3598794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54FB206-E18C-4381-BACE-83B8F73FD242}"/>
              </a:ext>
            </a:extLst>
          </p:cNvPr>
          <p:cNvGrpSpPr/>
          <p:nvPr/>
        </p:nvGrpSpPr>
        <p:grpSpPr>
          <a:xfrm>
            <a:off x="6368820" y="2237143"/>
            <a:ext cx="1683025" cy="2559504"/>
            <a:chOff x="6368820" y="2237143"/>
            <a:chExt cx="1683025" cy="2559504"/>
          </a:xfrm>
        </p:grpSpPr>
        <p:pic>
          <p:nvPicPr>
            <p:cNvPr id="11" name="Google Shape;107;p19">
              <a:extLst>
                <a:ext uri="{FF2B5EF4-FFF2-40B4-BE49-F238E27FC236}">
                  <a16:creationId xmlns:a16="http://schemas.microsoft.com/office/drawing/2014/main" id="{60C286D8-093C-4F4A-9EB4-9D7FAE932B4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69233" y="2237143"/>
              <a:ext cx="1482201" cy="1927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A1AD71FF-C93D-4898-B171-D3C198A0C6BF}"/>
                </a:ext>
              </a:extLst>
            </p:cNvPr>
            <p:cNvSpPr txBox="1"/>
            <p:nvPr/>
          </p:nvSpPr>
          <p:spPr>
            <a:xfrm>
              <a:off x="6368820" y="4150316"/>
              <a:ext cx="168302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Boogie program</a:t>
              </a:r>
              <a:br>
                <a:rPr lang="en-US" dirty="0">
                  <a:solidFill>
                    <a:srgbClr val="002060"/>
                  </a:solidFill>
                </a:rPr>
              </a:br>
              <a:r>
                <a:rPr lang="en-US" dirty="0">
                  <a:solidFill>
                    <a:srgbClr val="002060"/>
                  </a:solidFill>
                </a:rPr>
                <a:t>(Why3, </a:t>
              </a:r>
              <a:r>
                <a:rPr lang="en-US" dirty="0" err="1">
                  <a:solidFill>
                    <a:srgbClr val="002060"/>
                  </a:solidFill>
                </a:rPr>
                <a:t>Dafny</a:t>
              </a:r>
              <a:r>
                <a:rPr lang="en-US" dirty="0">
                  <a:solidFill>
                    <a:srgbClr val="002060"/>
                  </a:solidFill>
                </a:rPr>
                <a:t>)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חץ: ימינה 19">
            <a:extLst>
              <a:ext uri="{FF2B5EF4-FFF2-40B4-BE49-F238E27FC236}">
                <a16:creationId xmlns:a16="http://schemas.microsoft.com/office/drawing/2014/main" id="{0F5018D5-0778-418E-89F4-0CC32BB0E5FE}"/>
              </a:ext>
            </a:extLst>
          </p:cNvPr>
          <p:cNvSpPr/>
          <p:nvPr/>
        </p:nvSpPr>
        <p:spPr>
          <a:xfrm rot="10800000">
            <a:off x="8090199" y="2884343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: ימינה 20">
            <a:extLst>
              <a:ext uri="{FF2B5EF4-FFF2-40B4-BE49-F238E27FC236}">
                <a16:creationId xmlns:a16="http://schemas.microsoft.com/office/drawing/2014/main" id="{DA3149FF-7843-43E6-9191-741AAF5A0649}"/>
              </a:ext>
            </a:extLst>
          </p:cNvPr>
          <p:cNvSpPr/>
          <p:nvPr/>
        </p:nvSpPr>
        <p:spPr>
          <a:xfrm rot="10800000">
            <a:off x="5675712" y="2884343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חץ: ימינה 21">
            <a:extLst>
              <a:ext uri="{FF2B5EF4-FFF2-40B4-BE49-F238E27FC236}">
                <a16:creationId xmlns:a16="http://schemas.microsoft.com/office/drawing/2014/main" id="{85FFE9CF-C5A8-4AFC-AA8D-F0C9C38ACDC2}"/>
              </a:ext>
            </a:extLst>
          </p:cNvPr>
          <p:cNvSpPr/>
          <p:nvPr/>
        </p:nvSpPr>
        <p:spPr>
          <a:xfrm rot="10800000">
            <a:off x="3426367" y="2884342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52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SMT-Based Program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EE25D631-0D86-4FCC-9840-D9D5881FB65D}"/>
              </a:ext>
            </a:extLst>
          </p:cNvPr>
          <p:cNvGrpSpPr/>
          <p:nvPr/>
        </p:nvGrpSpPr>
        <p:grpSpPr>
          <a:xfrm>
            <a:off x="3554858" y="1520575"/>
            <a:ext cx="7849457" cy="4116084"/>
            <a:chOff x="3554858" y="1520575"/>
            <a:chExt cx="7849457" cy="4116084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EFAF23CE-886C-4AF2-8D7B-38DED8224297}"/>
                </a:ext>
              </a:extLst>
            </p:cNvPr>
            <p:cNvSpPr/>
            <p:nvPr/>
          </p:nvSpPr>
          <p:spPr>
            <a:xfrm>
              <a:off x="3554858" y="1520575"/>
              <a:ext cx="7849457" cy="411608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rgbClr val="002060"/>
                </a:solidFill>
              </a:endParaRPr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20828AB0-859A-40F0-AB4B-96FA2BCCD82B}"/>
                </a:ext>
              </a:extLst>
            </p:cNvPr>
            <p:cNvSpPr txBox="1"/>
            <p:nvPr/>
          </p:nvSpPr>
          <p:spPr>
            <a:xfrm>
              <a:off x="7062019" y="1520575"/>
              <a:ext cx="148220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SOLC - VERIFY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91135416-C6A8-419E-B2D0-05EC36640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9" y="2406220"/>
            <a:ext cx="2774594" cy="145287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54DD295-28B6-4FBB-9338-2D8922F52EF4}"/>
              </a:ext>
            </a:extLst>
          </p:cNvPr>
          <p:cNvSpPr txBox="1"/>
          <p:nvPr/>
        </p:nvSpPr>
        <p:spPr>
          <a:xfrm>
            <a:off x="757079" y="3859099"/>
            <a:ext cx="17019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Solidity contract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739B8D41-4DD5-4998-A50E-2D9559B30F8B}"/>
              </a:ext>
            </a:extLst>
          </p:cNvPr>
          <p:cNvSpPr/>
          <p:nvPr/>
        </p:nvSpPr>
        <p:spPr>
          <a:xfrm>
            <a:off x="3437257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9A611BC-9222-46EF-BBA1-24091A9DA9C1}"/>
              </a:ext>
            </a:extLst>
          </p:cNvPr>
          <p:cNvSpPr/>
          <p:nvPr/>
        </p:nvSpPr>
        <p:spPr>
          <a:xfrm>
            <a:off x="4219888" y="2406220"/>
            <a:ext cx="1253447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Extended </a:t>
            </a:r>
            <a:br>
              <a:rPr lang="en-US" dirty="0"/>
            </a:br>
            <a:r>
              <a:rPr lang="en-US" dirty="0"/>
              <a:t>compiler</a:t>
            </a:r>
            <a:endParaRPr lang="he-IL" dirty="0"/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3E3CFDC0-8804-4FD3-A6CF-C6E2FF9FC1BA}"/>
              </a:ext>
            </a:extLst>
          </p:cNvPr>
          <p:cNvSpPr/>
          <p:nvPr/>
        </p:nvSpPr>
        <p:spPr>
          <a:xfrm>
            <a:off x="5718408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: ימינה 12">
            <a:extLst>
              <a:ext uri="{FF2B5EF4-FFF2-40B4-BE49-F238E27FC236}">
                <a16:creationId xmlns:a16="http://schemas.microsoft.com/office/drawing/2014/main" id="{5CEFC42C-9718-415A-A024-16713F434EE8}"/>
              </a:ext>
            </a:extLst>
          </p:cNvPr>
          <p:cNvSpPr/>
          <p:nvPr/>
        </p:nvSpPr>
        <p:spPr>
          <a:xfrm>
            <a:off x="8090199" y="2480777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EC043F6-4DF5-4851-8850-8B8EFDF6A188}"/>
              </a:ext>
            </a:extLst>
          </p:cNvPr>
          <p:cNvSpPr/>
          <p:nvPr/>
        </p:nvSpPr>
        <p:spPr>
          <a:xfrm>
            <a:off x="9173189" y="2406220"/>
            <a:ext cx="1253447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Boogie verifier</a:t>
            </a:r>
            <a:endParaRPr lang="he-IL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334E4A6-9312-472D-80D2-DF415B9AE5EA}"/>
              </a:ext>
            </a:extLst>
          </p:cNvPr>
          <p:cNvSpPr/>
          <p:nvPr/>
        </p:nvSpPr>
        <p:spPr>
          <a:xfrm>
            <a:off x="8744955" y="4124433"/>
            <a:ext cx="2279216" cy="7904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SMT solvers</a:t>
            </a:r>
          </a:p>
          <a:p>
            <a:pPr algn="ctr"/>
            <a:r>
              <a:rPr lang="en-US" dirty="0"/>
              <a:t>(z3, CVC4, YICES2)</a:t>
            </a:r>
            <a:endParaRPr lang="he-IL" dirty="0"/>
          </a:p>
        </p:txBody>
      </p:sp>
      <p:sp>
        <p:nvSpPr>
          <p:cNvPr id="16" name="חץ: ימינה 15">
            <a:extLst>
              <a:ext uri="{FF2B5EF4-FFF2-40B4-BE49-F238E27FC236}">
                <a16:creationId xmlns:a16="http://schemas.microsoft.com/office/drawing/2014/main" id="{C0BE43D4-90C8-4681-9253-E898F40569F0}"/>
              </a:ext>
            </a:extLst>
          </p:cNvPr>
          <p:cNvSpPr/>
          <p:nvPr/>
        </p:nvSpPr>
        <p:spPr>
          <a:xfrm rot="5400000">
            <a:off x="9226338" y="3598794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64538142-6E92-446A-AC31-9939062B54F7}"/>
              </a:ext>
            </a:extLst>
          </p:cNvPr>
          <p:cNvSpPr/>
          <p:nvPr/>
        </p:nvSpPr>
        <p:spPr>
          <a:xfrm rot="16200000">
            <a:off x="9681343" y="3598794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54FB206-E18C-4381-BACE-83B8F73FD242}"/>
              </a:ext>
            </a:extLst>
          </p:cNvPr>
          <p:cNvGrpSpPr/>
          <p:nvPr/>
        </p:nvGrpSpPr>
        <p:grpSpPr>
          <a:xfrm>
            <a:off x="6368820" y="2237143"/>
            <a:ext cx="1683025" cy="2282505"/>
            <a:chOff x="6368820" y="2237143"/>
            <a:chExt cx="1683025" cy="2282505"/>
          </a:xfrm>
        </p:grpSpPr>
        <p:pic>
          <p:nvPicPr>
            <p:cNvPr id="11" name="Google Shape;107;p19">
              <a:extLst>
                <a:ext uri="{FF2B5EF4-FFF2-40B4-BE49-F238E27FC236}">
                  <a16:creationId xmlns:a16="http://schemas.microsoft.com/office/drawing/2014/main" id="{60C286D8-093C-4F4A-9EB4-9D7FAE932B4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469233" y="2237143"/>
              <a:ext cx="1482201" cy="1927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A1AD71FF-C93D-4898-B171-D3C198A0C6BF}"/>
                </a:ext>
              </a:extLst>
            </p:cNvPr>
            <p:cNvSpPr txBox="1"/>
            <p:nvPr/>
          </p:nvSpPr>
          <p:spPr>
            <a:xfrm>
              <a:off x="6368820" y="4150316"/>
              <a:ext cx="168302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Boogie program</a:t>
              </a:r>
              <a:endParaRPr lang="he-IL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חץ: ימינה 19">
            <a:extLst>
              <a:ext uri="{FF2B5EF4-FFF2-40B4-BE49-F238E27FC236}">
                <a16:creationId xmlns:a16="http://schemas.microsoft.com/office/drawing/2014/main" id="{0F5018D5-0778-418E-89F4-0CC32BB0E5FE}"/>
              </a:ext>
            </a:extLst>
          </p:cNvPr>
          <p:cNvSpPr/>
          <p:nvPr/>
        </p:nvSpPr>
        <p:spPr>
          <a:xfrm rot="10800000">
            <a:off x="8090199" y="2884343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: ימינה 20">
            <a:extLst>
              <a:ext uri="{FF2B5EF4-FFF2-40B4-BE49-F238E27FC236}">
                <a16:creationId xmlns:a16="http://schemas.microsoft.com/office/drawing/2014/main" id="{DA3149FF-7843-43E6-9191-741AAF5A0649}"/>
              </a:ext>
            </a:extLst>
          </p:cNvPr>
          <p:cNvSpPr/>
          <p:nvPr/>
        </p:nvSpPr>
        <p:spPr>
          <a:xfrm rot="10800000">
            <a:off x="5675712" y="2884343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חץ: ימינה 21">
            <a:extLst>
              <a:ext uri="{FF2B5EF4-FFF2-40B4-BE49-F238E27FC236}">
                <a16:creationId xmlns:a16="http://schemas.microsoft.com/office/drawing/2014/main" id="{85FFE9CF-C5A8-4AFC-AA8D-F0C9C38ACDC2}"/>
              </a:ext>
            </a:extLst>
          </p:cNvPr>
          <p:cNvSpPr/>
          <p:nvPr/>
        </p:nvSpPr>
        <p:spPr>
          <a:xfrm rot="10800000">
            <a:off x="3426367" y="2884342"/>
            <a:ext cx="654756" cy="2483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חץ: ימינה 22">
            <a:extLst>
              <a:ext uri="{FF2B5EF4-FFF2-40B4-BE49-F238E27FC236}">
                <a16:creationId xmlns:a16="http://schemas.microsoft.com/office/drawing/2014/main" id="{65C2BB42-D6D7-4BE6-B259-B2B5281207B2}"/>
              </a:ext>
            </a:extLst>
          </p:cNvPr>
          <p:cNvSpPr/>
          <p:nvPr/>
        </p:nvSpPr>
        <p:spPr>
          <a:xfrm rot="3781802">
            <a:off x="3945169" y="1465215"/>
            <a:ext cx="1016307" cy="3180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70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8C08A84A-CAFC-4BB1-9C27-09533FC5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31" y="1371600"/>
            <a:ext cx="7858125" cy="4114800"/>
          </a:xfrm>
          <a:prstGeom prst="rect">
            <a:avLst/>
          </a:prstGeom>
        </p:spPr>
      </p:pic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  - base</a:t>
            </a:r>
          </a:p>
        </p:txBody>
      </p:sp>
    </p:spTree>
    <p:extLst>
      <p:ext uri="{BB962C8B-B14F-4D97-AF65-F5344CB8AC3E}">
        <p14:creationId xmlns:p14="http://schemas.microsoft.com/office/powerpoint/2010/main" val="248460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 - annotation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928A1FA-A22F-410F-98D1-7A1149DA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906" y="1276350"/>
            <a:ext cx="8086725" cy="4305300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44A9E262-A988-47CE-AE50-EA393F88DE43}"/>
              </a:ext>
            </a:extLst>
          </p:cNvPr>
          <p:cNvSpPr/>
          <p:nvPr/>
        </p:nvSpPr>
        <p:spPr>
          <a:xfrm>
            <a:off x="3336906" y="1726058"/>
            <a:ext cx="8086724" cy="2671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745C13A-F180-4C38-9A77-55877C7B50B7}"/>
              </a:ext>
            </a:extLst>
          </p:cNvPr>
          <p:cNvSpPr/>
          <p:nvPr/>
        </p:nvSpPr>
        <p:spPr>
          <a:xfrm>
            <a:off x="9684015" y="2278967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OK</a:t>
            </a:r>
            <a:endParaRPr lang="he-I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6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 - annotation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7228E58-6CD1-4F7A-AB71-B9321FF4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02" y="679246"/>
            <a:ext cx="6431189" cy="5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1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D92F45-9355-4C8A-8C7A-F35E7E17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40" y="1334731"/>
            <a:ext cx="7867650" cy="4352925"/>
          </a:xfrm>
          <a:prstGeom prst="rect">
            <a:avLst/>
          </a:prstGeom>
        </p:spPr>
      </p:pic>
      <p:sp>
        <p:nvSpPr>
          <p:cNvPr id="4" name="אליפסה 3">
            <a:extLst>
              <a:ext uri="{FF2B5EF4-FFF2-40B4-BE49-F238E27FC236}">
                <a16:creationId xmlns:a16="http://schemas.microsoft.com/office/drawing/2014/main" id="{A9815C04-D5BE-4615-8445-8FDC6B7ACDB9}"/>
              </a:ext>
            </a:extLst>
          </p:cNvPr>
          <p:cNvSpPr/>
          <p:nvPr/>
        </p:nvSpPr>
        <p:spPr>
          <a:xfrm>
            <a:off x="7181635" y="4787758"/>
            <a:ext cx="195210" cy="2136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97500560-80C7-4235-BA9E-8ECF78D1A90B}"/>
              </a:ext>
            </a:extLst>
          </p:cNvPr>
          <p:cNvSpPr/>
          <p:nvPr/>
        </p:nvSpPr>
        <p:spPr>
          <a:xfrm>
            <a:off x="9383421" y="2278967"/>
            <a:ext cx="160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Error</a:t>
            </a:r>
            <a:endParaRPr lang="he-IL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7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D4AD0DC-1EE1-4A43-B729-DC4C9BFC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273" y="1233487"/>
            <a:ext cx="7820025" cy="4391025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411B7819-3CEE-4784-BD64-31C506F9AC80}"/>
              </a:ext>
            </a:extLst>
          </p:cNvPr>
          <p:cNvSpPr/>
          <p:nvPr/>
        </p:nvSpPr>
        <p:spPr>
          <a:xfrm>
            <a:off x="9684015" y="2278967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OK</a:t>
            </a:r>
            <a:endParaRPr lang="he-I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363EEEA-38A1-4863-A46B-007C876C888E}"/>
              </a:ext>
            </a:extLst>
          </p:cNvPr>
          <p:cNvSpPr/>
          <p:nvPr/>
        </p:nvSpPr>
        <p:spPr>
          <a:xfrm>
            <a:off x="9506710" y="2278967"/>
            <a:ext cx="160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Error</a:t>
            </a:r>
            <a:endParaRPr lang="he-IL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E7F8FFB-EC71-4156-AC15-2148C254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152525"/>
            <a:ext cx="10715625" cy="455295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BCF8EC5-02A5-4835-901D-981C0A609724}"/>
              </a:ext>
            </a:extLst>
          </p:cNvPr>
          <p:cNvSpPr/>
          <p:nvPr/>
        </p:nvSpPr>
        <p:spPr>
          <a:xfrm>
            <a:off x="9383421" y="2278967"/>
            <a:ext cx="160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Error</a:t>
            </a:r>
            <a:endParaRPr lang="he-IL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841E172-3CD6-447F-AD2E-9D075C11A249}"/>
              </a:ext>
            </a:extLst>
          </p:cNvPr>
          <p:cNvSpPr/>
          <p:nvPr/>
        </p:nvSpPr>
        <p:spPr>
          <a:xfrm>
            <a:off x="738187" y="3655704"/>
            <a:ext cx="10715625" cy="4025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64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Demo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DE89A16-254A-462B-8AC2-CC31044C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162050"/>
            <a:ext cx="10696575" cy="453390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CC00C9D-6D2D-4D85-9414-092D2384FDBA}"/>
              </a:ext>
            </a:extLst>
          </p:cNvPr>
          <p:cNvSpPr/>
          <p:nvPr/>
        </p:nvSpPr>
        <p:spPr>
          <a:xfrm>
            <a:off x="9684015" y="2278967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OK</a:t>
            </a:r>
            <a:endParaRPr lang="he-IL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4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omputer script on a screen">
            <a:extLst>
              <a:ext uri="{FF2B5EF4-FFF2-40B4-BE49-F238E27FC236}">
                <a16:creationId xmlns:a16="http://schemas.microsoft.com/office/drawing/2014/main" id="{AE7EF174-689E-4341-AB03-37BB4640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981" b="9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1024778" y="777240"/>
            <a:ext cx="10058400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latin typeface="+mj-lt"/>
                <a:ea typeface="+mj-ea"/>
                <a:cs typeface="+mj-cs"/>
              </a:rPr>
              <a:t>SOLC - VERIFY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CC58E3-BDF9-495D-9327-85F68058B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A0CA737-33FC-47E3-965A-D1C2CAA62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04D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189942-24EB-488E-8B69-EB80F7E53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8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623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12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4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1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8" name="TextBox 1">
            <a:extLst>
              <a:ext uri="{FF2B5EF4-FFF2-40B4-BE49-F238E27FC236}">
                <a16:creationId xmlns:a16="http://schemas.microsoft.com/office/drawing/2014/main" id="{3DC0C8C4-F6A4-4B89-AD97-738B99955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27883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17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Target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Language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: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C3CE0E0E-F555-496B-8657-A79C7926C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0204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50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4" name="Diagram group">
            <a:extLst>
              <a:ext uri="{FF2B5EF4-FFF2-40B4-BE49-F238E27FC236}">
                <a16:creationId xmlns:a16="http://schemas.microsoft.com/office/drawing/2014/main" id="{93893BAE-0549-4A85-A613-882B9DD088E4}"/>
              </a:ext>
            </a:extLst>
          </p:cNvPr>
          <p:cNvGrpSpPr/>
          <p:nvPr/>
        </p:nvGrpSpPr>
        <p:grpSpPr>
          <a:xfrm>
            <a:off x="785981" y="1345066"/>
            <a:ext cx="1106169" cy="1106169"/>
            <a:chOff x="1084897" y="1693"/>
            <a:chExt cx="1106169" cy="110616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4080D846-4ED5-4CF6-B1EA-33490E898CE8}"/>
                </a:ext>
              </a:extLst>
            </p:cNvPr>
            <p:cNvSpPr/>
            <p:nvPr/>
          </p:nvSpPr>
          <p:spPr>
            <a:xfrm>
              <a:off x="1084897" y="1693"/>
              <a:ext cx="1106169" cy="1106169"/>
            </a:xfrm>
            <a:prstGeom prst="rect">
              <a:avLst/>
            </a:prstGeom>
            <a:blipFill rotWithShape="1">
              <a:blip r:embed="rId3"/>
              <a:srcRect/>
              <a:stretch>
                <a:fillRect t="-11000" b="-11000"/>
              </a:stretch>
            </a:blipFill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C20F3EE7-2C75-412A-8F85-0AB07671EA4A}"/>
              </a:ext>
            </a:extLst>
          </p:cNvPr>
          <p:cNvSpPr txBox="1"/>
          <p:nvPr/>
        </p:nvSpPr>
        <p:spPr>
          <a:xfrm>
            <a:off x="2410241" y="1637769"/>
            <a:ext cx="8552285" cy="3365746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Function that map a solidity type to an SMT type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Primitive types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Mapping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Storage 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Memory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Local storage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548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07A8B17-CF34-4C42-BAD7-604347BB5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53"/>
          <a:stretch/>
        </p:blipFill>
        <p:spPr>
          <a:xfrm>
            <a:off x="681867" y="1192895"/>
            <a:ext cx="8173616" cy="4472210"/>
          </a:xfrm>
          <a:prstGeom prst="rect">
            <a:avLst/>
          </a:prstGeom>
        </p:spPr>
      </p:pic>
      <p:sp>
        <p:nvSpPr>
          <p:cNvPr id="3" name="TextBox 33">
            <a:extLst>
              <a:ext uri="{FF2B5EF4-FFF2-40B4-BE49-F238E27FC236}">
                <a16:creationId xmlns:a16="http://schemas.microsoft.com/office/drawing/2014/main" id="{37D2776B-0B42-4A92-BD2A-920E530BDEB5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954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Encoding the Storage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43472BBC-D031-415A-8B1C-432134CE7FF7}"/>
              </a:ext>
            </a:extLst>
          </p:cNvPr>
          <p:cNvGrpSpPr/>
          <p:nvPr/>
        </p:nvGrpSpPr>
        <p:grpSpPr>
          <a:xfrm>
            <a:off x="411716" y="2919412"/>
            <a:ext cx="4951664" cy="3114847"/>
            <a:chOff x="411716" y="2919412"/>
            <a:chExt cx="4951664" cy="311484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30831A0-074B-4C7E-BC66-501D05B9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30" y="2919412"/>
              <a:ext cx="4895850" cy="1019175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A7F583BA-48AF-4661-B063-955810ACE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716" y="3862559"/>
              <a:ext cx="4857750" cy="2171700"/>
            </a:xfrm>
            <a:prstGeom prst="rect">
              <a:avLst/>
            </a:prstGeom>
          </p:spPr>
        </p:pic>
      </p:grp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938B89A-641E-4DB3-AF07-16E6FA17C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102" y="2919412"/>
            <a:ext cx="4185275" cy="117931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2EB4F3B-8FFE-4044-883E-56C80F7EE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102" y="4347268"/>
            <a:ext cx="2066925" cy="151447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0" y="996257"/>
            <a:ext cx="10253609" cy="1033099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advantage:</a:t>
            </a:r>
          </a:p>
          <a:p>
            <a:pPr marL="800100" lvl="1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Each element is a separate entity (no aliasing)</a:t>
            </a:r>
          </a:p>
          <a:p>
            <a:pPr marL="800100" lvl="1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Assigning storage in SMT makes a deep copy.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06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Encoding the Memory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30831A0-074B-4C7E-BC66-501D05B9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1" y="2675313"/>
            <a:ext cx="4895850" cy="101917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0" y="930207"/>
            <a:ext cx="10253609" cy="173147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Standard heap model (per type):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Pointer: SMT integer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Struct: SMT datatype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Array: SMT array + length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 null, default values recursively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F6EB643-3A00-4F92-A67F-35C55AD6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40" y="3694488"/>
            <a:ext cx="4895851" cy="105424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11110420-A2BD-47D8-9F23-6D2A497D1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40" y="4885693"/>
            <a:ext cx="2992830" cy="122087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424A678A-941E-4BBB-88F4-4348E17EF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197" y="916575"/>
            <a:ext cx="5543550" cy="59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E2CD2CC8-9D20-4264-B377-538211F6CBA0}"/>
                  </a:ext>
                </a:extLst>
              </p:cNvPr>
              <p:cNvSpPr txBox="1"/>
              <p:nvPr/>
            </p:nvSpPr>
            <p:spPr>
              <a:xfrm>
                <a:off x="6092282" y="1885029"/>
                <a:ext cx="2263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E2CD2CC8-9D20-4264-B377-538211F6C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2" y="1885029"/>
                <a:ext cx="2263055" cy="276999"/>
              </a:xfrm>
              <a:prstGeom prst="rect">
                <a:avLst/>
              </a:prstGeom>
              <a:blipFill>
                <a:blip r:embed="rId7"/>
                <a:stretch>
                  <a:fillRect l="-1882" r="-806" b="-391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602760B5-E0C6-4E54-8C1E-BD6B41CBA7DA}"/>
                  </a:ext>
                </a:extLst>
              </p:cNvPr>
              <p:cNvSpPr txBox="1"/>
              <p:nvPr/>
            </p:nvSpPr>
            <p:spPr>
              <a:xfrm>
                <a:off x="6092281" y="2204394"/>
                <a:ext cx="2263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602760B5-E0C6-4E54-8C1E-BD6B41CBA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1" y="2204394"/>
                <a:ext cx="2263055" cy="276999"/>
              </a:xfrm>
              <a:prstGeom prst="rect">
                <a:avLst/>
              </a:prstGeom>
              <a:blipFill>
                <a:blip r:embed="rId8"/>
                <a:stretch>
                  <a:fillRect l="-1882" t="-2222" r="-806" b="-4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7AAB8195-BFB8-48E0-989E-A255B57D9BC8}"/>
                  </a:ext>
                </a:extLst>
              </p:cNvPr>
              <p:cNvSpPr txBox="1"/>
              <p:nvPr/>
            </p:nvSpPr>
            <p:spPr>
              <a:xfrm>
                <a:off x="6092281" y="2523074"/>
                <a:ext cx="3674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99937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𝑚𝑒𝑚𝑎𝑟𝑟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7AAB8195-BFB8-48E0-989E-A255B57D9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1" y="2523074"/>
                <a:ext cx="3674019" cy="276999"/>
              </a:xfrm>
              <a:prstGeom prst="rect">
                <a:avLst/>
              </a:prstGeom>
              <a:blipFill>
                <a:blip r:embed="rId9"/>
                <a:stretch>
                  <a:fillRect l="-995" t="-2222" r="-332" b="-4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E0E2FBF8-B6CA-4567-87A8-42A33DB14D52}"/>
                  </a:ext>
                </a:extLst>
              </p:cNvPr>
              <p:cNvSpPr txBox="1"/>
              <p:nvPr/>
            </p:nvSpPr>
            <p:spPr>
              <a:xfrm>
                <a:off x="4460060" y="2800073"/>
                <a:ext cx="61644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F99937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E0E2FBF8-B6CA-4567-87A8-42A33DB1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60" y="2800073"/>
                <a:ext cx="6164494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D9BAE961-26A0-4E57-A2A5-DE40B9D0BE98}"/>
                  </a:ext>
                </a:extLst>
              </p:cNvPr>
              <p:cNvSpPr txBox="1"/>
              <p:nvPr/>
            </p:nvSpPr>
            <p:spPr>
              <a:xfrm>
                <a:off x="5968992" y="3105110"/>
                <a:ext cx="13051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D9BAE961-26A0-4E57-A2A5-DE40B9D0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92" y="3105110"/>
                <a:ext cx="13051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B0890E1-A75A-47B7-B518-39664F2E0704}"/>
              </a:ext>
            </a:extLst>
          </p:cNvPr>
          <p:cNvGrpSpPr/>
          <p:nvPr/>
        </p:nvGrpSpPr>
        <p:grpSpPr>
          <a:xfrm>
            <a:off x="6386299" y="3624481"/>
            <a:ext cx="3938073" cy="1038250"/>
            <a:chOff x="6386299" y="3624481"/>
            <a:chExt cx="3938073" cy="1038250"/>
          </a:xfrm>
        </p:grpSpPr>
        <p:grpSp>
          <p:nvGrpSpPr>
            <p:cNvPr id="63" name="קבוצה 62">
              <a:extLst>
                <a:ext uri="{FF2B5EF4-FFF2-40B4-BE49-F238E27FC236}">
                  <a16:creationId xmlns:a16="http://schemas.microsoft.com/office/drawing/2014/main" id="{3CA59BBE-C93F-4F8E-ACB8-785A27B84514}"/>
                </a:ext>
              </a:extLst>
            </p:cNvPr>
            <p:cNvGrpSpPr/>
            <p:nvPr/>
          </p:nvGrpSpPr>
          <p:grpSpPr>
            <a:xfrm>
              <a:off x="6386299" y="3983655"/>
              <a:ext cx="3938073" cy="679076"/>
              <a:chOff x="7435419" y="3153503"/>
              <a:chExt cx="3938073" cy="679076"/>
            </a:xfrm>
          </p:grpSpPr>
          <p:sp>
            <p:nvSpPr>
              <p:cNvPr id="52" name="אליפסה 51">
                <a:extLst>
                  <a:ext uri="{FF2B5EF4-FFF2-40B4-BE49-F238E27FC236}">
                    <a16:creationId xmlns:a16="http://schemas.microsoft.com/office/drawing/2014/main" id="{AA5F6477-D30A-40A8-BEE0-5BF2459216D8}"/>
                  </a:ext>
                </a:extLst>
              </p:cNvPr>
              <p:cNvSpPr/>
              <p:nvPr/>
            </p:nvSpPr>
            <p:spPr>
              <a:xfrm>
                <a:off x="8011218" y="3390555"/>
                <a:ext cx="256854" cy="244011"/>
              </a:xfrm>
              <a:prstGeom prst="ellipse">
                <a:avLst/>
              </a:prstGeom>
              <a:solidFill>
                <a:srgbClr val="70AD47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53" name="קבוצה 52">
                <a:extLst>
                  <a:ext uri="{FF2B5EF4-FFF2-40B4-BE49-F238E27FC236}">
                    <a16:creationId xmlns:a16="http://schemas.microsoft.com/office/drawing/2014/main" id="{DA626513-58E6-4C67-8060-C0DF2D329A15}"/>
                  </a:ext>
                </a:extLst>
              </p:cNvPr>
              <p:cNvGrpSpPr/>
              <p:nvPr/>
            </p:nvGrpSpPr>
            <p:grpSpPr>
              <a:xfrm>
                <a:off x="8956533" y="3153503"/>
                <a:ext cx="832207" cy="679076"/>
                <a:chOff x="9000162" y="2749924"/>
                <a:chExt cx="832207" cy="679076"/>
              </a:xfrm>
            </p:grpSpPr>
            <p:sp>
              <p:nvSpPr>
                <p:cNvPr id="54" name="מלבן 53">
                  <a:extLst>
                    <a:ext uri="{FF2B5EF4-FFF2-40B4-BE49-F238E27FC236}">
                      <a16:creationId xmlns:a16="http://schemas.microsoft.com/office/drawing/2014/main" id="{3AFA023E-D815-4B19-8B4C-AA2C4F5758F8}"/>
                    </a:ext>
                  </a:extLst>
                </p:cNvPr>
                <p:cNvSpPr/>
                <p:nvPr/>
              </p:nvSpPr>
              <p:spPr>
                <a:xfrm>
                  <a:off x="9000162" y="2795620"/>
                  <a:ext cx="832207" cy="63338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55" name="אליפסה 54">
                  <a:extLst>
                    <a:ext uri="{FF2B5EF4-FFF2-40B4-BE49-F238E27FC236}">
                      <a16:creationId xmlns:a16="http://schemas.microsoft.com/office/drawing/2014/main" id="{5C295EE1-FAD8-40C6-B217-3D25F6908B67}"/>
                    </a:ext>
                  </a:extLst>
                </p:cNvPr>
                <p:cNvSpPr/>
                <p:nvPr/>
              </p:nvSpPr>
              <p:spPr>
                <a:xfrm>
                  <a:off x="9287838" y="3112310"/>
                  <a:ext cx="256854" cy="244011"/>
                </a:xfrm>
                <a:prstGeom prst="ellipse">
                  <a:avLst/>
                </a:prstGeom>
                <a:ln>
                  <a:solidFill>
                    <a:srgbClr val="70AD47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תיבת טקסט 55">
                  <a:extLst>
                    <a:ext uri="{FF2B5EF4-FFF2-40B4-BE49-F238E27FC236}">
                      <a16:creationId xmlns:a16="http://schemas.microsoft.com/office/drawing/2014/main" id="{7F2B744D-B16C-4C8B-A2BB-ABF3C3F73B60}"/>
                    </a:ext>
                  </a:extLst>
                </p:cNvPr>
                <p:cNvSpPr txBox="1"/>
                <p:nvPr/>
              </p:nvSpPr>
              <p:spPr>
                <a:xfrm>
                  <a:off x="9271033" y="2749924"/>
                  <a:ext cx="29046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1">
                  <a:spAutoFit/>
                </a:bodyPr>
                <a:lstStyle/>
                <a:p>
                  <a:r>
                    <a:rPr lang="en-US" dirty="0"/>
                    <a:t>S</a:t>
                  </a:r>
                  <a:endParaRPr lang="he-IL" dirty="0"/>
                </a:p>
              </p:txBody>
            </p:sp>
          </p:grpSp>
          <p:sp>
            <p:nvSpPr>
              <p:cNvPr id="57" name="מלבן 56">
                <a:extLst>
                  <a:ext uri="{FF2B5EF4-FFF2-40B4-BE49-F238E27FC236}">
                    <a16:creationId xmlns:a16="http://schemas.microsoft.com/office/drawing/2014/main" id="{18279918-8F95-4625-90A9-25C7737E2097}"/>
                  </a:ext>
                </a:extLst>
              </p:cNvPr>
              <p:cNvSpPr/>
              <p:nvPr/>
            </p:nvSpPr>
            <p:spPr>
              <a:xfrm>
                <a:off x="10776020" y="3210235"/>
                <a:ext cx="597472" cy="2645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T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מלבן 57">
                <a:extLst>
                  <a:ext uri="{FF2B5EF4-FFF2-40B4-BE49-F238E27FC236}">
                    <a16:creationId xmlns:a16="http://schemas.microsoft.com/office/drawing/2014/main" id="{975C50E2-ED45-4E13-B1E5-196F7ABAE09D}"/>
                  </a:ext>
                </a:extLst>
              </p:cNvPr>
              <p:cNvSpPr/>
              <p:nvPr/>
            </p:nvSpPr>
            <p:spPr>
              <a:xfrm>
                <a:off x="10776020" y="3557840"/>
                <a:ext cx="597472" cy="2645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T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59" name="מחבר חץ ישר 58">
                <a:extLst>
                  <a:ext uri="{FF2B5EF4-FFF2-40B4-BE49-F238E27FC236}">
                    <a16:creationId xmlns:a16="http://schemas.microsoft.com/office/drawing/2014/main" id="{B08C56D4-0859-477D-A28F-8BB71D603D0A}"/>
                  </a:ext>
                </a:extLst>
              </p:cNvPr>
              <p:cNvCxnSpPr>
                <a:stCxn id="52" idx="6"/>
                <a:endCxn id="54" idx="1"/>
              </p:cNvCxnSpPr>
              <p:nvPr/>
            </p:nvCxnSpPr>
            <p:spPr>
              <a:xfrm>
                <a:off x="8268072" y="3512561"/>
                <a:ext cx="688461" cy="33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מחבר חץ ישר 59">
                <a:extLst>
                  <a:ext uri="{FF2B5EF4-FFF2-40B4-BE49-F238E27FC236}">
                    <a16:creationId xmlns:a16="http://schemas.microsoft.com/office/drawing/2014/main" id="{06B0BC8C-2CE7-49AF-ABAB-D12DF79284A0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 flipV="1">
                <a:off x="10561955" y="3342514"/>
                <a:ext cx="214065" cy="30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מחבר חץ ישר 60">
                <a:extLst>
                  <a:ext uri="{FF2B5EF4-FFF2-40B4-BE49-F238E27FC236}">
                    <a16:creationId xmlns:a16="http://schemas.microsoft.com/office/drawing/2014/main" id="{D705D96D-79C1-4DD3-B606-BB317E1DF719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10560245" y="3679846"/>
                <a:ext cx="215775" cy="102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תיבת טקסט 61">
                <a:extLst>
                  <a:ext uri="{FF2B5EF4-FFF2-40B4-BE49-F238E27FC236}">
                    <a16:creationId xmlns:a16="http://schemas.microsoft.com/office/drawing/2014/main" id="{4850DD54-B08C-4CC0-9627-F0CFE82845F0}"/>
                  </a:ext>
                </a:extLst>
              </p:cNvPr>
              <p:cNvSpPr txBox="1"/>
              <p:nvPr/>
            </p:nvSpPr>
            <p:spPr>
              <a:xfrm>
                <a:off x="7435419" y="3301935"/>
                <a:ext cx="575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sm1</a:t>
                </a:r>
                <a:endParaRPr lang="he-IL" dirty="0"/>
              </a:p>
            </p:txBody>
          </p:sp>
        </p:grpSp>
        <p:grpSp>
          <p:nvGrpSpPr>
            <p:cNvPr id="35" name="קבוצה 34">
              <a:extLst>
                <a:ext uri="{FF2B5EF4-FFF2-40B4-BE49-F238E27FC236}">
                  <a16:creationId xmlns:a16="http://schemas.microsoft.com/office/drawing/2014/main" id="{A4C29983-485E-45A6-893A-D6747F22994A}"/>
                </a:ext>
              </a:extLst>
            </p:cNvPr>
            <p:cNvGrpSpPr/>
            <p:nvPr/>
          </p:nvGrpSpPr>
          <p:grpSpPr>
            <a:xfrm>
              <a:off x="8438888" y="3624481"/>
              <a:ext cx="1143206" cy="1015212"/>
              <a:chOff x="9501063" y="2817367"/>
              <a:chExt cx="1143206" cy="1015212"/>
            </a:xfrm>
          </p:grpSpPr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DD581BAF-8B99-461F-8170-CAE2728C8B82}"/>
                  </a:ext>
                </a:extLst>
              </p:cNvPr>
              <p:cNvSpPr txBox="1"/>
              <p:nvPr/>
            </p:nvSpPr>
            <p:spPr>
              <a:xfrm>
                <a:off x="10206329" y="2817367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T[]</a:t>
                </a:r>
                <a:endParaRPr lang="he-IL" dirty="0"/>
              </a:p>
            </p:txBody>
          </p:sp>
          <p:grpSp>
            <p:nvGrpSpPr>
              <p:cNvPr id="38" name="קבוצה 37">
                <a:extLst>
                  <a:ext uri="{FF2B5EF4-FFF2-40B4-BE49-F238E27FC236}">
                    <a16:creationId xmlns:a16="http://schemas.microsoft.com/office/drawing/2014/main" id="{B9239FB0-B89C-4180-83A3-1B2C504902BE}"/>
                  </a:ext>
                </a:extLst>
              </p:cNvPr>
              <p:cNvGrpSpPr/>
              <p:nvPr/>
            </p:nvGrpSpPr>
            <p:grpSpPr>
              <a:xfrm>
                <a:off x="9501063" y="3199199"/>
                <a:ext cx="1091836" cy="633380"/>
                <a:chOff x="9501063" y="3199199"/>
                <a:chExt cx="1091836" cy="633380"/>
              </a:xfrm>
            </p:grpSpPr>
            <p:grpSp>
              <p:nvGrpSpPr>
                <p:cNvPr id="43" name="קבוצה 42">
                  <a:extLst>
                    <a:ext uri="{FF2B5EF4-FFF2-40B4-BE49-F238E27FC236}">
                      <a16:creationId xmlns:a16="http://schemas.microsoft.com/office/drawing/2014/main" id="{313F3F58-4B33-459E-9E96-5B1BA9AD4913}"/>
                    </a:ext>
                  </a:extLst>
                </p:cNvPr>
                <p:cNvGrpSpPr/>
                <p:nvPr/>
              </p:nvGrpSpPr>
              <p:grpSpPr>
                <a:xfrm>
                  <a:off x="10274157" y="3199199"/>
                  <a:ext cx="318742" cy="633380"/>
                  <a:chOff x="10274157" y="3199199"/>
                  <a:chExt cx="318742" cy="633380"/>
                </a:xfrm>
              </p:grpSpPr>
              <p:sp>
                <p:nvSpPr>
                  <p:cNvPr id="51" name="מלבן 50">
                    <a:extLst>
                      <a:ext uri="{FF2B5EF4-FFF2-40B4-BE49-F238E27FC236}">
                        <a16:creationId xmlns:a16="http://schemas.microsoft.com/office/drawing/2014/main" id="{BC2906F4-F472-4227-8679-7A73CCEF4C05}"/>
                      </a:ext>
                    </a:extLst>
                  </p:cNvPr>
                  <p:cNvSpPr/>
                  <p:nvPr/>
                </p:nvSpPr>
                <p:spPr>
                  <a:xfrm>
                    <a:off x="10274157" y="3199199"/>
                    <a:ext cx="318742" cy="63338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4" name="אליפסה 63">
                    <a:extLst>
                      <a:ext uri="{FF2B5EF4-FFF2-40B4-BE49-F238E27FC236}">
                        <a16:creationId xmlns:a16="http://schemas.microsoft.com/office/drawing/2014/main" id="{3CDB7C76-2CCF-45C7-A293-A688DE691CB1}"/>
                      </a:ext>
                    </a:extLst>
                  </p:cNvPr>
                  <p:cNvSpPr/>
                  <p:nvPr/>
                </p:nvSpPr>
                <p:spPr>
                  <a:xfrm>
                    <a:off x="10305101" y="3251330"/>
                    <a:ext cx="256854" cy="244011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65" name="אליפסה 64">
                    <a:extLst>
                      <a:ext uri="{FF2B5EF4-FFF2-40B4-BE49-F238E27FC236}">
                        <a16:creationId xmlns:a16="http://schemas.microsoft.com/office/drawing/2014/main" id="{9CEBE953-1976-4558-A502-AFF528594843}"/>
                      </a:ext>
                    </a:extLst>
                  </p:cNvPr>
                  <p:cNvSpPr/>
                  <p:nvPr/>
                </p:nvSpPr>
                <p:spPr>
                  <a:xfrm>
                    <a:off x="10303391" y="3557840"/>
                    <a:ext cx="256854" cy="244011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cxnSp>
              <p:nvCxnSpPr>
                <p:cNvPr id="50" name="מחבר חץ ישר 49">
                  <a:extLst>
                    <a:ext uri="{FF2B5EF4-FFF2-40B4-BE49-F238E27FC236}">
                      <a16:creationId xmlns:a16="http://schemas.microsoft.com/office/drawing/2014/main" id="{80495905-6719-45F8-A3EB-C5ECE10CB8DD}"/>
                    </a:ext>
                  </a:extLst>
                </p:cNvPr>
                <p:cNvCxnSpPr>
                  <a:cxnSpLocks/>
                  <a:endCxn id="51" idx="1"/>
                </p:cNvCxnSpPr>
                <p:nvPr/>
              </p:nvCxnSpPr>
              <p:spPr>
                <a:xfrm flipV="1">
                  <a:off x="9501063" y="3515889"/>
                  <a:ext cx="773094" cy="1220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5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  <p:bldP spid="34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Encoding the Memory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30831A0-074B-4C7E-BC66-501D05B9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1" y="2675313"/>
            <a:ext cx="4895850" cy="1019175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0" y="930207"/>
            <a:ext cx="10253609" cy="173147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Standard heap model (per type):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Pointer: SMT integer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Struct: SMT datatype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Array: SMT array + length</a:t>
            </a:r>
          </a:p>
          <a:p>
            <a:pPr marL="914400" lvl="1" indent="-4572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 null, default values recursively</a:t>
            </a: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CF6EB643-3A00-4F92-A67F-35C55AD6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40" y="3694488"/>
            <a:ext cx="4895851" cy="1054245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11110420-A2BD-47D8-9F23-6D2A497D1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40" y="4885693"/>
            <a:ext cx="2992830" cy="122087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424A678A-941E-4BBB-88F4-4348E17EF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197" y="916575"/>
            <a:ext cx="5543550" cy="590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E2CD2CC8-9D20-4264-B377-538211F6CBA0}"/>
                  </a:ext>
                </a:extLst>
              </p:cNvPr>
              <p:cNvSpPr txBox="1"/>
              <p:nvPr/>
            </p:nvSpPr>
            <p:spPr>
              <a:xfrm>
                <a:off x="6092282" y="1885029"/>
                <a:ext cx="2263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E2CD2CC8-9D20-4264-B377-538211F6C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2" y="1885029"/>
                <a:ext cx="2263055" cy="276999"/>
              </a:xfrm>
              <a:prstGeom prst="rect">
                <a:avLst/>
              </a:prstGeom>
              <a:blipFill>
                <a:blip r:embed="rId7"/>
                <a:stretch>
                  <a:fillRect l="-1882" r="-806" b="-391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602760B5-E0C6-4E54-8C1E-BD6B41CBA7DA}"/>
                  </a:ext>
                </a:extLst>
              </p:cNvPr>
              <p:cNvSpPr txBox="1"/>
              <p:nvPr/>
            </p:nvSpPr>
            <p:spPr>
              <a:xfrm>
                <a:off x="6092281" y="2204394"/>
                <a:ext cx="2263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602760B5-E0C6-4E54-8C1E-BD6B41CBA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1" y="2204394"/>
                <a:ext cx="2263055" cy="276999"/>
              </a:xfrm>
              <a:prstGeom prst="rect">
                <a:avLst/>
              </a:prstGeom>
              <a:blipFill>
                <a:blip r:embed="rId8"/>
                <a:stretch>
                  <a:fillRect l="-1882" t="-2222" r="-806" b="-4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7AAB8195-BFB8-48E0-989E-A255B57D9BC8}"/>
                  </a:ext>
                </a:extLst>
              </p:cNvPr>
              <p:cNvSpPr txBox="1"/>
              <p:nvPr/>
            </p:nvSpPr>
            <p:spPr>
              <a:xfrm>
                <a:off x="6092281" y="2523074"/>
                <a:ext cx="36740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F99937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  <m:t>𝑚𝑒𝑚𝑎𝑟𝑟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9993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2" name="תיבת טקסט 31">
                <a:extLst>
                  <a:ext uri="{FF2B5EF4-FFF2-40B4-BE49-F238E27FC236}">
                    <a16:creationId xmlns:a16="http://schemas.microsoft.com/office/drawing/2014/main" id="{7AAB8195-BFB8-48E0-989E-A255B57D9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81" y="2523074"/>
                <a:ext cx="3674019" cy="276999"/>
              </a:xfrm>
              <a:prstGeom prst="rect">
                <a:avLst/>
              </a:prstGeom>
              <a:blipFill>
                <a:blip r:embed="rId9"/>
                <a:stretch>
                  <a:fillRect l="-995" t="-2222" r="-332" b="-4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E0E2FBF8-B6CA-4567-87A8-42A33DB14D52}"/>
                  </a:ext>
                </a:extLst>
              </p:cNvPr>
              <p:cNvSpPr txBox="1"/>
              <p:nvPr/>
            </p:nvSpPr>
            <p:spPr>
              <a:xfrm>
                <a:off x="4460060" y="2800073"/>
                <a:ext cx="61644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𝑒𝑎𝑝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 ≔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F99937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4" name="תיבת טקסט 33">
                <a:extLst>
                  <a:ext uri="{FF2B5EF4-FFF2-40B4-BE49-F238E27FC236}">
                    <a16:creationId xmlns:a16="http://schemas.microsoft.com/office/drawing/2014/main" id="{E0E2FBF8-B6CA-4567-87A8-42A33DB1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060" y="2800073"/>
                <a:ext cx="6164494" cy="369332"/>
              </a:xfrm>
              <a:prstGeom prst="rect">
                <a:avLst/>
              </a:prstGeom>
              <a:blipFill>
                <a:blip r:embed="rId10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034768C8-E8FD-4D0F-BD6C-F771CE84A746}"/>
                  </a:ext>
                </a:extLst>
              </p:cNvPr>
              <p:cNvSpPr txBox="1"/>
              <p:nvPr/>
            </p:nvSpPr>
            <p:spPr>
              <a:xfrm>
                <a:off x="8353551" y="3964641"/>
                <a:ext cx="1298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7" name="תיבת טקסט 36">
                <a:extLst>
                  <a:ext uri="{FF2B5EF4-FFF2-40B4-BE49-F238E27FC236}">
                    <a16:creationId xmlns:a16="http://schemas.microsoft.com/office/drawing/2014/main" id="{034768C8-E8FD-4D0F-BD6C-F771CE84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551" y="3964641"/>
                <a:ext cx="1298112" cy="276999"/>
              </a:xfrm>
              <a:prstGeom prst="rect">
                <a:avLst/>
              </a:prstGeom>
              <a:blipFill>
                <a:blip r:embed="rId11"/>
                <a:stretch>
                  <a:fillRect l="-1878" r="-1408" b="-86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D9BAE961-26A0-4E57-A2A5-DE40B9D0BE98}"/>
                  </a:ext>
                </a:extLst>
              </p:cNvPr>
              <p:cNvSpPr txBox="1"/>
              <p:nvPr/>
            </p:nvSpPr>
            <p:spPr>
              <a:xfrm>
                <a:off x="5968992" y="3105110"/>
                <a:ext cx="13051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D9BAE961-26A0-4E57-A2A5-DE40B9D0B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92" y="3105110"/>
                <a:ext cx="13051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BDB14759-5246-4F6D-88C4-F39D841F4396}"/>
              </a:ext>
            </a:extLst>
          </p:cNvPr>
          <p:cNvGrpSpPr/>
          <p:nvPr/>
        </p:nvGrpSpPr>
        <p:grpSpPr>
          <a:xfrm>
            <a:off x="3714574" y="4516361"/>
            <a:ext cx="7238755" cy="389880"/>
            <a:chOff x="3714574" y="4516361"/>
            <a:chExt cx="7238755" cy="3898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FF323B83-A04C-4DC4-9EDA-37E801409D5D}"/>
                    </a:ext>
                  </a:extLst>
                </p:cNvPr>
                <p:cNvSpPr txBox="1"/>
                <p:nvPr/>
              </p:nvSpPr>
              <p:spPr>
                <a:xfrm>
                  <a:off x="7775629" y="4516361"/>
                  <a:ext cx="31777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𝑒𝑎𝑝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 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FF323B83-A04C-4DC4-9EDA-37E801409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629" y="4516361"/>
                  <a:ext cx="317770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תיבת טקסט 43">
                  <a:extLst>
                    <a:ext uri="{FF2B5EF4-FFF2-40B4-BE49-F238E27FC236}">
                      <a16:creationId xmlns:a16="http://schemas.microsoft.com/office/drawing/2014/main" id="{9498A52A-3CF1-46F1-B7AD-5CC7E7CF6118}"/>
                    </a:ext>
                  </a:extLst>
                </p:cNvPr>
                <p:cNvSpPr txBox="1"/>
                <p:nvPr/>
              </p:nvSpPr>
              <p:spPr>
                <a:xfrm>
                  <a:off x="3714574" y="4536909"/>
                  <a:ext cx="61644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4" name="תיבת טקסט 43">
                  <a:extLst>
                    <a:ext uri="{FF2B5EF4-FFF2-40B4-BE49-F238E27FC236}">
                      <a16:creationId xmlns:a16="http://schemas.microsoft.com/office/drawing/2014/main" id="{9498A52A-3CF1-46F1-B7AD-5CC7E7CF6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574" y="4536909"/>
                  <a:ext cx="616449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80F9D56A-FC0E-4800-BE01-AC34FFE7B2DF}"/>
              </a:ext>
            </a:extLst>
          </p:cNvPr>
          <p:cNvGrpSpPr/>
          <p:nvPr/>
        </p:nvGrpSpPr>
        <p:grpSpPr>
          <a:xfrm>
            <a:off x="3724186" y="4832178"/>
            <a:ext cx="7219531" cy="369541"/>
            <a:chOff x="3724186" y="4832178"/>
            <a:chExt cx="7219531" cy="36954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תיבת טקסט 40">
                  <a:extLst>
                    <a:ext uri="{FF2B5EF4-FFF2-40B4-BE49-F238E27FC236}">
                      <a16:creationId xmlns:a16="http://schemas.microsoft.com/office/drawing/2014/main" id="{D62B6656-5826-45F6-B781-2EDDF02A4866}"/>
                    </a:ext>
                  </a:extLst>
                </p:cNvPr>
                <p:cNvSpPr txBox="1"/>
                <p:nvPr/>
              </p:nvSpPr>
              <p:spPr>
                <a:xfrm>
                  <a:off x="7766017" y="4832387"/>
                  <a:ext cx="31777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e-IL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𝑒𝑎𝑝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𝑇𝐴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𝑒𝑎𝑝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1" name="תיבת טקסט 40">
                  <a:extLst>
                    <a:ext uri="{FF2B5EF4-FFF2-40B4-BE49-F238E27FC236}">
                      <a16:creationId xmlns:a16="http://schemas.microsoft.com/office/drawing/2014/main" id="{D62B6656-5826-45F6-B781-2EDDF02A4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017" y="4832387"/>
                  <a:ext cx="317770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תיבת טקסט 44">
                  <a:extLst>
                    <a:ext uri="{FF2B5EF4-FFF2-40B4-BE49-F238E27FC236}">
                      <a16:creationId xmlns:a16="http://schemas.microsoft.com/office/drawing/2014/main" id="{4400F3AB-16A9-4D2B-8EE0-90EAA69EFCDE}"/>
                    </a:ext>
                  </a:extLst>
                </p:cNvPr>
                <p:cNvSpPr txBox="1"/>
                <p:nvPr/>
              </p:nvSpPr>
              <p:spPr>
                <a:xfrm>
                  <a:off x="3724186" y="4832178"/>
                  <a:ext cx="61644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5" name="תיבת טקסט 44">
                  <a:extLst>
                    <a:ext uri="{FF2B5EF4-FFF2-40B4-BE49-F238E27FC236}">
                      <a16:creationId xmlns:a16="http://schemas.microsoft.com/office/drawing/2014/main" id="{4400F3AB-16A9-4D2B-8EE0-90EAA69EF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186" y="4832178"/>
                  <a:ext cx="616449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8B891C45-C819-4709-A423-D12404F54F16}"/>
              </a:ext>
            </a:extLst>
          </p:cNvPr>
          <p:cNvGrpSpPr/>
          <p:nvPr/>
        </p:nvGrpSpPr>
        <p:grpSpPr>
          <a:xfrm>
            <a:off x="3733798" y="5169328"/>
            <a:ext cx="7219531" cy="371268"/>
            <a:chOff x="3733798" y="5169328"/>
            <a:chExt cx="7219531" cy="3712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תיבת טקסט 41">
                  <a:extLst>
                    <a:ext uri="{FF2B5EF4-FFF2-40B4-BE49-F238E27FC236}">
                      <a16:creationId xmlns:a16="http://schemas.microsoft.com/office/drawing/2014/main" id="{B203B7B1-1CBF-438A-A9F9-2EF5B0F2B5B4}"/>
                    </a:ext>
                  </a:extLst>
                </p:cNvPr>
                <p:cNvSpPr txBox="1"/>
                <p:nvPr/>
              </p:nvSpPr>
              <p:spPr>
                <a:xfrm>
                  <a:off x="7775629" y="5171264"/>
                  <a:ext cx="31777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he-IL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he-IL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𝑒𝑎𝑝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𝑒𝑎𝑝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99937"/>
                                    </a:solidFill>
                                    <a:latin typeface="Cambria Math" panose="02040503050406030204" pitchFamily="18" charset="0"/>
                                  </a:rPr>
                                  <m:t>𝑇𝐴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𝑒𝑎𝑝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]].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2" name="תיבת טקסט 41">
                  <a:extLst>
                    <a:ext uri="{FF2B5EF4-FFF2-40B4-BE49-F238E27FC236}">
                      <a16:creationId xmlns:a16="http://schemas.microsoft.com/office/drawing/2014/main" id="{B203B7B1-1CBF-438A-A9F9-2EF5B0F2B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629" y="5171264"/>
                  <a:ext cx="31777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22841" b="-1639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תיבת טקסט 45">
                  <a:extLst>
                    <a:ext uri="{FF2B5EF4-FFF2-40B4-BE49-F238E27FC236}">
                      <a16:creationId xmlns:a16="http://schemas.microsoft.com/office/drawing/2014/main" id="{888A0C9C-04DF-47A4-AF8B-30AD9CAECC8B}"/>
                    </a:ext>
                  </a:extLst>
                </p:cNvPr>
                <p:cNvSpPr txBox="1"/>
                <p:nvPr/>
              </p:nvSpPr>
              <p:spPr>
                <a:xfrm>
                  <a:off x="3733798" y="5169328"/>
                  <a:ext cx="61644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6" name="תיבת טקסט 45">
                  <a:extLst>
                    <a:ext uri="{FF2B5EF4-FFF2-40B4-BE49-F238E27FC236}">
                      <a16:creationId xmlns:a16="http://schemas.microsoft.com/office/drawing/2014/main" id="{888A0C9C-04DF-47A4-AF8B-30AD9CAEC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798" y="5169328"/>
                  <a:ext cx="616449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11397D9F-1920-4A4C-90DB-57F5A26C3CA5}"/>
              </a:ext>
            </a:extLst>
          </p:cNvPr>
          <p:cNvGrpSpPr/>
          <p:nvPr/>
        </p:nvGrpSpPr>
        <p:grpSpPr>
          <a:xfrm>
            <a:off x="6540412" y="3429000"/>
            <a:ext cx="3938073" cy="1038250"/>
            <a:chOff x="6386299" y="3624481"/>
            <a:chExt cx="3938073" cy="1038250"/>
          </a:xfrm>
        </p:grpSpPr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E00D34B6-7443-4EE3-AB6D-6EA4C52AA7E6}"/>
                </a:ext>
              </a:extLst>
            </p:cNvPr>
            <p:cNvGrpSpPr/>
            <p:nvPr/>
          </p:nvGrpSpPr>
          <p:grpSpPr>
            <a:xfrm>
              <a:off x="6386299" y="3983655"/>
              <a:ext cx="3938073" cy="679076"/>
              <a:chOff x="7435419" y="3153503"/>
              <a:chExt cx="3938073" cy="679076"/>
            </a:xfrm>
          </p:grpSpPr>
          <p:sp>
            <p:nvSpPr>
              <p:cNvPr id="74" name="אליפסה 73">
                <a:extLst>
                  <a:ext uri="{FF2B5EF4-FFF2-40B4-BE49-F238E27FC236}">
                    <a16:creationId xmlns:a16="http://schemas.microsoft.com/office/drawing/2014/main" id="{8D92CBAA-2314-47A0-BA56-E232625036C3}"/>
                  </a:ext>
                </a:extLst>
              </p:cNvPr>
              <p:cNvSpPr/>
              <p:nvPr/>
            </p:nvSpPr>
            <p:spPr>
              <a:xfrm>
                <a:off x="8011218" y="3390555"/>
                <a:ext cx="256854" cy="244011"/>
              </a:xfrm>
              <a:prstGeom prst="ellipse">
                <a:avLst/>
              </a:prstGeom>
              <a:solidFill>
                <a:srgbClr val="70AD47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75" name="קבוצה 74">
                <a:extLst>
                  <a:ext uri="{FF2B5EF4-FFF2-40B4-BE49-F238E27FC236}">
                    <a16:creationId xmlns:a16="http://schemas.microsoft.com/office/drawing/2014/main" id="{DC192DD4-4FAD-461F-BE05-0357890F1B99}"/>
                  </a:ext>
                </a:extLst>
              </p:cNvPr>
              <p:cNvGrpSpPr/>
              <p:nvPr/>
            </p:nvGrpSpPr>
            <p:grpSpPr>
              <a:xfrm>
                <a:off x="8956533" y="3153503"/>
                <a:ext cx="832207" cy="679076"/>
                <a:chOff x="9000162" y="2749924"/>
                <a:chExt cx="832207" cy="679076"/>
              </a:xfrm>
            </p:grpSpPr>
            <p:sp>
              <p:nvSpPr>
                <p:cNvPr id="82" name="מלבן 81">
                  <a:extLst>
                    <a:ext uri="{FF2B5EF4-FFF2-40B4-BE49-F238E27FC236}">
                      <a16:creationId xmlns:a16="http://schemas.microsoft.com/office/drawing/2014/main" id="{D9D60629-43B7-4C02-A0E7-5F7C8CE4854E}"/>
                    </a:ext>
                  </a:extLst>
                </p:cNvPr>
                <p:cNvSpPr/>
                <p:nvPr/>
              </p:nvSpPr>
              <p:spPr>
                <a:xfrm>
                  <a:off x="9000162" y="2795620"/>
                  <a:ext cx="832207" cy="63338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  <p:sp>
              <p:nvSpPr>
                <p:cNvPr id="83" name="אליפסה 82">
                  <a:extLst>
                    <a:ext uri="{FF2B5EF4-FFF2-40B4-BE49-F238E27FC236}">
                      <a16:creationId xmlns:a16="http://schemas.microsoft.com/office/drawing/2014/main" id="{3ECC9845-487F-4C2E-AA93-664FA1F4D29C}"/>
                    </a:ext>
                  </a:extLst>
                </p:cNvPr>
                <p:cNvSpPr/>
                <p:nvPr/>
              </p:nvSpPr>
              <p:spPr>
                <a:xfrm>
                  <a:off x="9287838" y="3112310"/>
                  <a:ext cx="256854" cy="244011"/>
                </a:xfrm>
                <a:prstGeom prst="ellipse">
                  <a:avLst/>
                </a:prstGeom>
                <a:ln>
                  <a:solidFill>
                    <a:srgbClr val="70AD47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4" name="תיבת טקסט 83">
                  <a:extLst>
                    <a:ext uri="{FF2B5EF4-FFF2-40B4-BE49-F238E27FC236}">
                      <a16:creationId xmlns:a16="http://schemas.microsoft.com/office/drawing/2014/main" id="{D4161C9C-AE43-4A4B-9D4A-7535FA645AC9}"/>
                    </a:ext>
                  </a:extLst>
                </p:cNvPr>
                <p:cNvSpPr txBox="1"/>
                <p:nvPr/>
              </p:nvSpPr>
              <p:spPr>
                <a:xfrm>
                  <a:off x="9271033" y="2749924"/>
                  <a:ext cx="29046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1">
                  <a:spAutoFit/>
                </a:bodyPr>
                <a:lstStyle/>
                <a:p>
                  <a:r>
                    <a:rPr lang="en-US" dirty="0"/>
                    <a:t>S</a:t>
                  </a:r>
                  <a:endParaRPr lang="he-IL" dirty="0"/>
                </a:p>
              </p:txBody>
            </p:sp>
          </p:grpSp>
          <p:sp>
            <p:nvSpPr>
              <p:cNvPr id="76" name="מלבן 75">
                <a:extLst>
                  <a:ext uri="{FF2B5EF4-FFF2-40B4-BE49-F238E27FC236}">
                    <a16:creationId xmlns:a16="http://schemas.microsoft.com/office/drawing/2014/main" id="{C8FF8E58-F56D-437D-8E84-08060D6030CA}"/>
                  </a:ext>
                </a:extLst>
              </p:cNvPr>
              <p:cNvSpPr/>
              <p:nvPr/>
            </p:nvSpPr>
            <p:spPr>
              <a:xfrm>
                <a:off x="10776020" y="3210235"/>
                <a:ext cx="597472" cy="2645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T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7" name="מלבן 76">
                <a:extLst>
                  <a:ext uri="{FF2B5EF4-FFF2-40B4-BE49-F238E27FC236}">
                    <a16:creationId xmlns:a16="http://schemas.microsoft.com/office/drawing/2014/main" id="{B6306E23-3A7B-4D2B-AB6C-BC80FF5BF03A}"/>
                  </a:ext>
                </a:extLst>
              </p:cNvPr>
              <p:cNvSpPr/>
              <p:nvPr/>
            </p:nvSpPr>
            <p:spPr>
              <a:xfrm>
                <a:off x="10776020" y="3557840"/>
                <a:ext cx="597472" cy="2645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T</a:t>
                </a:r>
                <a:endParaRPr lang="he-IL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78" name="מחבר חץ ישר 77">
                <a:extLst>
                  <a:ext uri="{FF2B5EF4-FFF2-40B4-BE49-F238E27FC236}">
                    <a16:creationId xmlns:a16="http://schemas.microsoft.com/office/drawing/2014/main" id="{44EED0ED-E0C0-44C0-9C72-335A57C18692}"/>
                  </a:ext>
                </a:extLst>
              </p:cNvPr>
              <p:cNvCxnSpPr>
                <a:stCxn id="74" idx="6"/>
                <a:endCxn id="82" idx="1"/>
              </p:cNvCxnSpPr>
              <p:nvPr/>
            </p:nvCxnSpPr>
            <p:spPr>
              <a:xfrm>
                <a:off x="8268072" y="3512561"/>
                <a:ext cx="688461" cy="33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מחבר חץ ישר 78">
                <a:extLst>
                  <a:ext uri="{FF2B5EF4-FFF2-40B4-BE49-F238E27FC236}">
                    <a16:creationId xmlns:a16="http://schemas.microsoft.com/office/drawing/2014/main" id="{8C5DD46D-0C77-4115-85D8-C06901D85A10}"/>
                  </a:ext>
                </a:extLst>
              </p:cNvPr>
              <p:cNvCxnSpPr>
                <a:cxnSpLocks/>
                <a:endCxn id="76" idx="1"/>
              </p:cNvCxnSpPr>
              <p:nvPr/>
            </p:nvCxnSpPr>
            <p:spPr>
              <a:xfrm flipV="1">
                <a:off x="10561955" y="3342514"/>
                <a:ext cx="214065" cy="308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מחבר חץ ישר 79">
                <a:extLst>
                  <a:ext uri="{FF2B5EF4-FFF2-40B4-BE49-F238E27FC236}">
                    <a16:creationId xmlns:a16="http://schemas.microsoft.com/office/drawing/2014/main" id="{1CD0BFC9-A728-406D-821D-5429B90B190B}"/>
                  </a:ext>
                </a:extLst>
              </p:cNvPr>
              <p:cNvCxnSpPr>
                <a:cxnSpLocks/>
                <a:endCxn id="77" idx="1"/>
              </p:cNvCxnSpPr>
              <p:nvPr/>
            </p:nvCxnSpPr>
            <p:spPr>
              <a:xfrm>
                <a:off x="10560245" y="3679846"/>
                <a:ext cx="215775" cy="102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תיבת טקסט 80">
                <a:extLst>
                  <a:ext uri="{FF2B5EF4-FFF2-40B4-BE49-F238E27FC236}">
                    <a16:creationId xmlns:a16="http://schemas.microsoft.com/office/drawing/2014/main" id="{A5E9F932-CCAE-4173-8F70-0AD7E3529691}"/>
                  </a:ext>
                </a:extLst>
              </p:cNvPr>
              <p:cNvSpPr txBox="1"/>
              <p:nvPr/>
            </p:nvSpPr>
            <p:spPr>
              <a:xfrm>
                <a:off x="7435419" y="3301935"/>
                <a:ext cx="5757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sm1</a:t>
                </a:r>
                <a:endParaRPr lang="he-IL" dirty="0"/>
              </a:p>
            </p:txBody>
          </p:sp>
        </p:grpSp>
        <p:grpSp>
          <p:nvGrpSpPr>
            <p:cNvPr id="66" name="קבוצה 65">
              <a:extLst>
                <a:ext uri="{FF2B5EF4-FFF2-40B4-BE49-F238E27FC236}">
                  <a16:creationId xmlns:a16="http://schemas.microsoft.com/office/drawing/2014/main" id="{F68241B0-7C80-4826-852C-10FE2B9A8039}"/>
                </a:ext>
              </a:extLst>
            </p:cNvPr>
            <p:cNvGrpSpPr/>
            <p:nvPr/>
          </p:nvGrpSpPr>
          <p:grpSpPr>
            <a:xfrm>
              <a:off x="8438888" y="3624481"/>
              <a:ext cx="1143206" cy="1015212"/>
              <a:chOff x="9501063" y="2817367"/>
              <a:chExt cx="1143206" cy="1015212"/>
            </a:xfrm>
          </p:grpSpPr>
          <p:sp>
            <p:nvSpPr>
              <p:cNvPr id="67" name="תיבת טקסט 66">
                <a:extLst>
                  <a:ext uri="{FF2B5EF4-FFF2-40B4-BE49-F238E27FC236}">
                    <a16:creationId xmlns:a16="http://schemas.microsoft.com/office/drawing/2014/main" id="{154D0376-C115-469A-BDF5-28D254C257CD}"/>
                  </a:ext>
                </a:extLst>
              </p:cNvPr>
              <p:cNvSpPr txBox="1"/>
              <p:nvPr/>
            </p:nvSpPr>
            <p:spPr>
              <a:xfrm>
                <a:off x="10206329" y="2817367"/>
                <a:ext cx="43794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r>
                  <a:rPr lang="en-US" dirty="0"/>
                  <a:t>T[]</a:t>
                </a:r>
                <a:endParaRPr lang="he-IL" dirty="0"/>
              </a:p>
            </p:txBody>
          </p:sp>
          <p:grpSp>
            <p:nvGrpSpPr>
              <p:cNvPr id="68" name="קבוצה 67">
                <a:extLst>
                  <a:ext uri="{FF2B5EF4-FFF2-40B4-BE49-F238E27FC236}">
                    <a16:creationId xmlns:a16="http://schemas.microsoft.com/office/drawing/2014/main" id="{03A79EE8-84A1-4C54-A6F7-BA49848182EF}"/>
                  </a:ext>
                </a:extLst>
              </p:cNvPr>
              <p:cNvGrpSpPr/>
              <p:nvPr/>
            </p:nvGrpSpPr>
            <p:grpSpPr>
              <a:xfrm>
                <a:off x="9501063" y="3199199"/>
                <a:ext cx="1091836" cy="633380"/>
                <a:chOff x="9501063" y="3199199"/>
                <a:chExt cx="1091836" cy="633380"/>
              </a:xfrm>
            </p:grpSpPr>
            <p:grpSp>
              <p:nvGrpSpPr>
                <p:cNvPr id="69" name="קבוצה 68">
                  <a:extLst>
                    <a:ext uri="{FF2B5EF4-FFF2-40B4-BE49-F238E27FC236}">
                      <a16:creationId xmlns:a16="http://schemas.microsoft.com/office/drawing/2014/main" id="{58E569D4-0F0F-40F7-85C6-5F44210F3604}"/>
                    </a:ext>
                  </a:extLst>
                </p:cNvPr>
                <p:cNvGrpSpPr/>
                <p:nvPr/>
              </p:nvGrpSpPr>
              <p:grpSpPr>
                <a:xfrm>
                  <a:off x="10274157" y="3199199"/>
                  <a:ext cx="318742" cy="633380"/>
                  <a:chOff x="10274157" y="3199199"/>
                  <a:chExt cx="318742" cy="633380"/>
                </a:xfrm>
              </p:grpSpPr>
              <p:sp>
                <p:nvSpPr>
                  <p:cNvPr id="71" name="מלבן 70">
                    <a:extLst>
                      <a:ext uri="{FF2B5EF4-FFF2-40B4-BE49-F238E27FC236}">
                        <a16:creationId xmlns:a16="http://schemas.microsoft.com/office/drawing/2014/main" id="{7BDAB5AE-BD76-4A38-9A55-CB192DCF5C43}"/>
                      </a:ext>
                    </a:extLst>
                  </p:cNvPr>
                  <p:cNvSpPr/>
                  <p:nvPr/>
                </p:nvSpPr>
                <p:spPr>
                  <a:xfrm>
                    <a:off x="10274157" y="3199199"/>
                    <a:ext cx="318742" cy="63338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2" name="אליפסה 71">
                    <a:extLst>
                      <a:ext uri="{FF2B5EF4-FFF2-40B4-BE49-F238E27FC236}">
                        <a16:creationId xmlns:a16="http://schemas.microsoft.com/office/drawing/2014/main" id="{A9119244-CBE2-4C4E-81BF-E133993BC321}"/>
                      </a:ext>
                    </a:extLst>
                  </p:cNvPr>
                  <p:cNvSpPr/>
                  <p:nvPr/>
                </p:nvSpPr>
                <p:spPr>
                  <a:xfrm>
                    <a:off x="10305101" y="3251330"/>
                    <a:ext cx="256854" cy="244011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אליפסה 72">
                    <a:extLst>
                      <a:ext uri="{FF2B5EF4-FFF2-40B4-BE49-F238E27FC236}">
                        <a16:creationId xmlns:a16="http://schemas.microsoft.com/office/drawing/2014/main" id="{02E5F9E9-4131-4772-9DF2-8F19ADED5FDB}"/>
                      </a:ext>
                    </a:extLst>
                  </p:cNvPr>
                  <p:cNvSpPr/>
                  <p:nvPr/>
                </p:nvSpPr>
                <p:spPr>
                  <a:xfrm>
                    <a:off x="10303391" y="3557840"/>
                    <a:ext cx="256854" cy="244011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cxnSp>
              <p:nvCxnSpPr>
                <p:cNvPr id="70" name="מחבר חץ ישר 69">
                  <a:extLst>
                    <a:ext uri="{FF2B5EF4-FFF2-40B4-BE49-F238E27FC236}">
                      <a16:creationId xmlns:a16="http://schemas.microsoft.com/office/drawing/2014/main" id="{4E92388A-FDD3-4D5F-BA5B-9C5837CB71B3}"/>
                    </a:ext>
                  </a:extLst>
                </p:cNvPr>
                <p:cNvCxnSpPr>
                  <a:cxnSpLocks/>
                  <a:endCxn id="71" idx="1"/>
                </p:cNvCxnSpPr>
                <p:nvPr/>
              </p:nvCxnSpPr>
              <p:spPr>
                <a:xfrm flipV="1">
                  <a:off x="9501063" y="3515889"/>
                  <a:ext cx="773094" cy="12200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912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  <p:bldP spid="34" grpId="0"/>
      <p:bldP spid="37" grpId="0"/>
      <p:bldP spid="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Local Storage Pointers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0" y="930207"/>
            <a:ext cx="10253609" cy="1782654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Storage is a finite-depth tree of values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Each element identified by path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 encode with SMT integer array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Wingdings" panose="05000000000000000000" pitchFamily="2" charset="2"/>
              </a:rPr>
              <a:t>Packing and Unpacking function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ACD347F-31F3-4EAA-BE27-96DE1C4C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0" y="2712861"/>
            <a:ext cx="1544213" cy="35833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9E8E73A-EDDC-4F62-B224-31D961CE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528" y="2725735"/>
            <a:ext cx="6421508" cy="357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Local Storage Pointers  Packing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0" y="930207"/>
            <a:ext cx="10253609" cy="111435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Expression to SMT array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ACD347F-31F3-4EAA-BE27-96DE1C4C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4" y="2404636"/>
            <a:ext cx="1544213" cy="358336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28422F7-6775-4A67-B1E1-631EF7EB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221" y="2848286"/>
            <a:ext cx="5756147" cy="31397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A52A7B5-09DE-4D66-87E7-2E4FBF3F7F0A}"/>
                  </a:ext>
                </a:extLst>
              </p:cNvPr>
              <p:cNvSpPr txBox="1"/>
              <p:nvPr/>
            </p:nvSpPr>
            <p:spPr>
              <a:xfrm>
                <a:off x="7311827" y="2909759"/>
                <a:ext cx="2691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𝑆𝑀𝑇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𝑎𝑟𝑟𝑎𝑦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]</a:t>
                </a:r>
                <a:endParaRPr lang="he-IL" dirty="0"/>
              </a:p>
            </p:txBody>
          </p:sp>
        </mc:Choice>
        <mc:Fallback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A52A7B5-09DE-4D66-87E7-2E4FBF3F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27" y="2909759"/>
                <a:ext cx="2691699" cy="276999"/>
              </a:xfrm>
              <a:prstGeom prst="rect">
                <a:avLst/>
              </a:prstGeom>
              <a:blipFill>
                <a:blip r:embed="rId5"/>
                <a:stretch>
                  <a:fillRect l="-2941" t="-28261" r="-4525" b="-5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EDC519C6-CC90-4503-A9FA-D5F370B6E7EE}"/>
                  </a:ext>
                </a:extLst>
              </p:cNvPr>
              <p:cNvSpPr txBox="1"/>
              <p:nvPr/>
            </p:nvSpPr>
            <p:spPr>
              <a:xfrm>
                <a:off x="7311827" y="2446421"/>
                <a:ext cx="3979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Expression</a:t>
                </a:r>
                <a:r>
                  <a:rPr lang="en-US" b="0" dirty="0">
                    <a:solidFill>
                      <a:srgbClr val="0070C0"/>
                    </a:solidFill>
                  </a:rPr>
                  <a:t>  </a:t>
                </a:r>
                <a:r>
                  <a:rPr lang="en-US" b="0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𝑠𝑡𝑜𝑟𝑎𝑔𝑒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</m:t>
                    </m:r>
                    <m:d>
                      <m:dPr>
                        <m:begChr m:val="["/>
                        <m:endChr m:val="]"/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EDC519C6-CC90-4503-A9FA-D5F370B6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27" y="2446421"/>
                <a:ext cx="3979487" cy="276999"/>
              </a:xfrm>
              <a:prstGeom prst="rect">
                <a:avLst/>
              </a:prstGeom>
              <a:blipFill>
                <a:blip r:embed="rId6"/>
                <a:stretch>
                  <a:fillRect l="-3522" t="-32609" r="-1991" b="-45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FCE4A482-1AC9-4081-B4FC-8B4830579D78}"/>
              </a:ext>
            </a:extLst>
          </p:cNvPr>
          <p:cNvSpPr/>
          <p:nvPr/>
        </p:nvSpPr>
        <p:spPr>
          <a:xfrm>
            <a:off x="4474309" y="5178177"/>
            <a:ext cx="215757" cy="23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007C8E2-1069-4CEE-9D62-33CE9A18FA3F}"/>
              </a:ext>
            </a:extLst>
          </p:cNvPr>
          <p:cNvSpPr/>
          <p:nvPr/>
        </p:nvSpPr>
        <p:spPr>
          <a:xfrm>
            <a:off x="7044700" y="5866290"/>
            <a:ext cx="215757" cy="236305"/>
          </a:xfrm>
          <a:prstGeom prst="rect">
            <a:avLst/>
          </a:prstGeom>
          <a:solidFill>
            <a:srgbClr val="F99937"/>
          </a:solidFill>
          <a:ln>
            <a:solidFill>
              <a:srgbClr val="F99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3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1" grpId="0"/>
      <p:bldP spid="10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Types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Local Storage Pointers  Unpacking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83217D85-8965-427E-874C-9473AFBE4EE2}"/>
              </a:ext>
            </a:extLst>
          </p:cNvPr>
          <p:cNvSpPr txBox="1"/>
          <p:nvPr/>
        </p:nvSpPr>
        <p:spPr>
          <a:xfrm>
            <a:off x="467531" y="930207"/>
            <a:ext cx="5429836" cy="111435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SMT array to expression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ACD347F-31F3-4EAA-BE27-96DE1C4C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4" y="2404636"/>
            <a:ext cx="1544213" cy="358336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9E8E73A-EDDC-4F62-B224-31D961CE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528" y="2539596"/>
            <a:ext cx="6421508" cy="3570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98A23C89-42BB-4993-9202-62E1B1C669F0}"/>
                  </a:ext>
                </a:extLst>
              </p:cNvPr>
              <p:cNvSpPr txBox="1"/>
              <p:nvPr/>
            </p:nvSpPr>
            <p:spPr>
              <a:xfrm>
                <a:off x="8614881" y="2758485"/>
                <a:ext cx="1851661" cy="27699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98A23C89-42BB-4993-9202-62E1B1C6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881" y="2758485"/>
                <a:ext cx="1851661" cy="276999"/>
              </a:xfrm>
              <a:prstGeom prst="rect">
                <a:avLst/>
              </a:prstGeom>
              <a:blipFill>
                <a:blip r:embed="rId5"/>
                <a:stretch>
                  <a:fillRect l="-1618" b="-28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64F1030-DAB6-414B-A5D0-E1762370CC58}"/>
                  </a:ext>
                </a:extLst>
              </p:cNvPr>
              <p:cNvSpPr txBox="1"/>
              <p:nvPr/>
            </p:nvSpPr>
            <p:spPr>
              <a:xfrm>
                <a:off x="8958958" y="3207757"/>
                <a:ext cx="1596783" cy="276999"/>
              </a:xfrm>
              <a:prstGeom prst="rect">
                <a:avLst/>
              </a:prstGeom>
              <a:noFill/>
              <a:ln w="19050">
                <a:solidFill>
                  <a:srgbClr val="92D050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64F1030-DAB6-414B-A5D0-E1762370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958" y="3207757"/>
                <a:ext cx="1596783" cy="276999"/>
              </a:xfrm>
              <a:prstGeom prst="rect">
                <a:avLst/>
              </a:prstGeom>
              <a:blipFill>
                <a:blip r:embed="rId6"/>
                <a:stretch>
                  <a:fillRect l="-2642" b="-28571"/>
                </a:stretch>
              </a:blipFill>
              <a:ln w="190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F8BBCCC-8410-487F-B920-98CDE429DC65}"/>
                  </a:ext>
                </a:extLst>
              </p:cNvPr>
              <p:cNvSpPr txBox="1"/>
              <p:nvPr/>
            </p:nvSpPr>
            <p:spPr>
              <a:xfrm>
                <a:off x="9189544" y="3606480"/>
                <a:ext cx="2054473" cy="276999"/>
              </a:xfrm>
              <a:prstGeom prst="rect">
                <a:avLst/>
              </a:prstGeom>
              <a:noFill/>
              <a:ln w="19050">
                <a:solidFill>
                  <a:srgbClr val="F99937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F8BBCCC-8410-487F-B920-98CDE429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544" y="3606480"/>
                <a:ext cx="2054473" cy="276999"/>
              </a:xfrm>
              <a:prstGeom prst="rect">
                <a:avLst/>
              </a:prstGeom>
              <a:blipFill>
                <a:blip r:embed="rId7"/>
                <a:stretch>
                  <a:fillRect l="-1765" b="-31250"/>
                </a:stretch>
              </a:blipFill>
              <a:ln w="19050">
                <a:solidFill>
                  <a:srgbClr val="F99937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תמונה 8">
            <a:extLst>
              <a:ext uri="{FF2B5EF4-FFF2-40B4-BE49-F238E27FC236}">
                <a16:creationId xmlns:a16="http://schemas.microsoft.com/office/drawing/2014/main" id="{971E07DE-CA27-4482-90B8-EA8CD3382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7038" y="963432"/>
            <a:ext cx="3540624" cy="946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BC1FF812-E9C8-4BE0-84DE-F848D967ECBD}"/>
                  </a:ext>
                </a:extLst>
              </p:cNvPr>
              <p:cNvSpPr txBox="1"/>
              <p:nvPr/>
            </p:nvSpPr>
            <p:spPr>
              <a:xfrm>
                <a:off x="9210092" y="4022939"/>
                <a:ext cx="1948354" cy="312650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𝑝𝑡𝑟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…).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BC1FF812-E9C8-4BE0-84DE-F848D967E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092" y="4022939"/>
                <a:ext cx="1948354" cy="312650"/>
              </a:xfrm>
              <a:prstGeom prst="rect">
                <a:avLst/>
              </a:prstGeom>
              <a:blipFill>
                <a:blip r:embed="rId9"/>
                <a:stretch>
                  <a:fillRect l="-621" r="-311" b="-22222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>
            <a:extLst>
              <a:ext uri="{FF2B5EF4-FFF2-40B4-BE49-F238E27FC236}">
                <a16:creationId xmlns:a16="http://schemas.microsoft.com/office/drawing/2014/main" id="{07ED4DC0-1382-45BF-B7EE-6111F1EDDDBE}"/>
              </a:ext>
            </a:extLst>
          </p:cNvPr>
          <p:cNvSpPr/>
          <p:nvPr/>
        </p:nvSpPr>
        <p:spPr>
          <a:xfrm>
            <a:off x="2888964" y="2623696"/>
            <a:ext cx="2258389" cy="520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D595B0E-4574-45D8-9E40-BA7F41DD0980}"/>
              </a:ext>
            </a:extLst>
          </p:cNvPr>
          <p:cNvSpPr/>
          <p:nvPr/>
        </p:nvSpPr>
        <p:spPr>
          <a:xfrm>
            <a:off x="2888964" y="3396716"/>
            <a:ext cx="2155647" cy="52044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6E10D9C-D826-4CF4-B251-61048FD836A9}"/>
              </a:ext>
            </a:extLst>
          </p:cNvPr>
          <p:cNvSpPr/>
          <p:nvPr/>
        </p:nvSpPr>
        <p:spPr>
          <a:xfrm>
            <a:off x="5044611" y="3388900"/>
            <a:ext cx="1343289" cy="520447"/>
          </a:xfrm>
          <a:prstGeom prst="rect">
            <a:avLst/>
          </a:prstGeom>
          <a:noFill/>
          <a:ln w="28575">
            <a:solidFill>
              <a:srgbClr val="F99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FE3F39BD-E8AD-43A5-A337-B298DA4EC40F}"/>
              </a:ext>
            </a:extLst>
          </p:cNvPr>
          <p:cNvSpPr/>
          <p:nvPr/>
        </p:nvSpPr>
        <p:spPr>
          <a:xfrm>
            <a:off x="4869951" y="4064618"/>
            <a:ext cx="2887038" cy="52044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D384D6E-BCE0-4348-A4F3-81D153001522}"/>
              </a:ext>
            </a:extLst>
          </p:cNvPr>
          <p:cNvSpPr txBox="1"/>
          <p:nvPr/>
        </p:nvSpPr>
        <p:spPr>
          <a:xfrm>
            <a:off x="7563181" y="2111828"/>
            <a:ext cx="32527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 err="1">
                <a:latin typeface="+mj-lt"/>
              </a:rPr>
              <a:t>p</a:t>
            </a:r>
            <a:r>
              <a:rPr lang="en-US" sz="1800" dirty="0" err="1">
                <a:latin typeface="+mj-lt"/>
              </a:rPr>
              <a:t>tr</a:t>
            </a:r>
            <a:r>
              <a:rPr lang="en-US" sz="1800" dirty="0">
                <a:latin typeface="+mj-lt"/>
              </a:rPr>
              <a:t> int[] = [1, 1, 2]</a:t>
            </a:r>
          </a:p>
        </p:txBody>
      </p:sp>
    </p:spTree>
    <p:extLst>
      <p:ext uri="{BB962C8B-B14F-4D97-AF65-F5344CB8AC3E}">
        <p14:creationId xmlns:p14="http://schemas.microsoft.com/office/powerpoint/2010/main" val="37839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:a16="http://schemas.microsoft.com/office/drawing/2014/main" id="{A8E32A66-A1F9-4DC3-80FB-76F0D8E35441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SOLC – VERIFY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Assignments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F802484-B889-457B-BE7B-7D9CD7BB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82" y="846119"/>
            <a:ext cx="6505575" cy="2247900"/>
          </a:xfrm>
          <a:prstGeom prst="rect">
            <a:avLst/>
          </a:prstGeom>
        </p:spPr>
      </p:pic>
      <p:graphicFrame>
        <p:nvGraphicFramePr>
          <p:cNvPr id="8" name="טבלה 8">
            <a:extLst>
              <a:ext uri="{FF2B5EF4-FFF2-40B4-BE49-F238E27FC236}">
                <a16:creationId xmlns:a16="http://schemas.microsoft.com/office/drawing/2014/main" id="{D21CAA8E-CE63-4BAB-87FC-07029D76A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5651"/>
              </p:ext>
            </p:extLst>
          </p:nvPr>
        </p:nvGraphicFramePr>
        <p:xfrm>
          <a:off x="1240891" y="3763982"/>
          <a:ext cx="8128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358912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651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5654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23836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+mj-lt"/>
                        </a:rPr>
                        <a:t>Storage pointer</a:t>
                      </a:r>
                      <a:endParaRPr lang="he-IL" b="1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+mj-lt"/>
                        </a:rPr>
                        <a:t>Memory</a:t>
                      </a:r>
                      <a:endParaRPr lang="he-IL" b="1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latin typeface="+mj-lt"/>
                        </a:rPr>
                        <a:t>Storage</a:t>
                      </a:r>
                      <a:endParaRPr lang="he-IL" b="1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latin typeface="+mj-lt"/>
                        </a:rPr>
                        <a:t>LHS/RHS</a:t>
                      </a:r>
                      <a:endParaRPr lang="he-IL" b="1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4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Deep copy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Deep copy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j-lt"/>
                        </a:rPr>
                        <a:t>Deep copy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Storage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77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Deep copy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j-lt"/>
                        </a:rPr>
                        <a:t>Pointer assign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Deep copy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Memory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8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Pointer assign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>
                          <a:latin typeface="+mj-lt"/>
                        </a:rPr>
                        <a:t>Error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Pointer assign</a:t>
                      </a:r>
                      <a:endParaRPr lang="he-I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Storage pointer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0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78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17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1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Ethereum</a:t>
            </a:r>
          </a:p>
        </p:txBody>
      </p:sp>
      <p:pic>
        <p:nvPicPr>
          <p:cNvPr id="39" name="Graphic 10" descr="מסד נתונים">
            <a:extLst>
              <a:ext uri="{FF2B5EF4-FFF2-40B4-BE49-F238E27FC236}">
                <a16:creationId xmlns:a16="http://schemas.microsoft.com/office/drawing/2014/main" id="{4E8EB927-E832-4868-A3F1-5624FCD7E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432" y="2104325"/>
            <a:ext cx="3094997" cy="3094997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8FDFE5E-BDEB-47C4-A79A-CAB5FA0839AA}"/>
              </a:ext>
            </a:extLst>
          </p:cNvPr>
          <p:cNvSpPr txBox="1"/>
          <p:nvPr/>
        </p:nvSpPr>
        <p:spPr>
          <a:xfrm>
            <a:off x="4639733" y="1876556"/>
            <a:ext cx="6515947" cy="4023360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Generic blockchain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</a:rPr>
              <a:t>Data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accounts with balances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Written is Solidity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2538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Statements</a:t>
            </a:r>
          </a:p>
        </p:txBody>
      </p:sp>
      <p:pic>
        <p:nvPicPr>
          <p:cNvPr id="86" name="תמונה 85">
            <a:extLst>
              <a:ext uri="{FF2B5EF4-FFF2-40B4-BE49-F238E27FC236}">
                <a16:creationId xmlns:a16="http://schemas.microsoft.com/office/drawing/2014/main" id="{1EC8C472-0174-4310-B87A-6DF6EA1B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" y="1331426"/>
            <a:ext cx="8994265" cy="35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0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Statements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Multiple assignments as one statement </a:t>
            </a:r>
            <a:endParaRPr lang="en-US" sz="2800" dirty="0">
              <a:solidFill>
                <a:schemeClr val="bg1"/>
              </a:solidFill>
              <a:latin typeface="Berlin Sans FB"/>
              <a:cs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3E7706B-A495-46BA-A000-7008B3486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3" y="1362075"/>
            <a:ext cx="63817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74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Statements </a:t>
            </a:r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  <a:sym typeface="Wingdings" panose="05000000000000000000" pitchFamily="2" charset="2"/>
              </a:rPr>
              <a:t> pop and still access with local storage pointer</a:t>
            </a:r>
            <a:endParaRPr lang="en-US" sz="2800" dirty="0">
              <a:solidFill>
                <a:schemeClr val="bg1"/>
              </a:solidFill>
              <a:latin typeface="Berlin Sans FB"/>
              <a:cs typeface="Calibri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9DF1A7D-D8B6-43EE-8753-31DB274C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35" y="1958319"/>
            <a:ext cx="3990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5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0" y="0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Evaluate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02F45BB-CC98-47EA-AB2A-5D0746FD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66" y="798027"/>
            <a:ext cx="5105805" cy="52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8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graphicFrame>
        <p:nvGraphicFramePr>
          <p:cNvPr id="6" name="תיבת טקסט 1">
            <a:extLst>
              <a:ext uri="{FF2B5EF4-FFF2-40B4-BE49-F238E27FC236}">
                <a16:creationId xmlns:a16="http://schemas.microsoft.com/office/drawing/2014/main" id="{B5237058-DF22-4085-B222-BEA13D85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04207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22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800" dirty="0">
              <a:solidFill>
                <a:schemeClr val="bg1"/>
              </a:solidFill>
              <a:latin typeface="Berlin Sans FB"/>
              <a:cs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E4D677E-18A7-4952-BA6A-07E8EBA7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666" y="2147299"/>
            <a:ext cx="3373938" cy="256340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2E4C062-03BE-4399-80A0-E210ECF4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70" y="1020573"/>
            <a:ext cx="4631358" cy="46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8A1B5F-0801-4AFF-A489-335B6A851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201B52-6441-4DBA-BACE-23597758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DF3DBB-17DD-4058-A944-5578E18A0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ADEB04C0-452B-4AB6-B9CC-2CAECDD85930}"/>
              </a:ext>
            </a:extLst>
          </p:cNvPr>
          <p:cNvSpPr txBox="1"/>
          <p:nvPr/>
        </p:nvSpPr>
        <p:spPr>
          <a:xfrm>
            <a:off x="965201" y="643467"/>
            <a:ext cx="6255026" cy="50540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66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3">
            <a:extLst>
              <a:ext uri="{FF2B5EF4-FFF2-40B4-BE49-F238E27FC236}">
                <a16:creationId xmlns:a16="http://schemas.microsoft.com/office/drawing/2014/main" id="{8CD6E448-7557-471E-8ADD-3BC282268524}"/>
              </a:ext>
            </a:extLst>
          </p:cNvPr>
          <p:cNvSpPr txBox="1"/>
          <p:nvPr/>
        </p:nvSpPr>
        <p:spPr>
          <a:xfrm>
            <a:off x="0" y="0"/>
            <a:ext cx="3264676" cy="10928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Solidity</a:t>
            </a:r>
          </a:p>
        </p:txBody>
      </p:sp>
      <p:sp>
        <p:nvSpPr>
          <p:cNvPr id="123" name="TextBox 1">
            <a:extLst>
              <a:ext uri="{FF2B5EF4-FFF2-40B4-BE49-F238E27FC236}">
                <a16:creationId xmlns:a16="http://schemas.microsoft.com/office/drawing/2014/main" id="{8DD601FB-4A59-4662-849D-7FAB25780A43}"/>
              </a:ext>
            </a:extLst>
          </p:cNvPr>
          <p:cNvSpPr txBox="1"/>
          <p:nvPr/>
        </p:nvSpPr>
        <p:spPr>
          <a:xfrm>
            <a:off x="941037" y="1311477"/>
            <a:ext cx="6515947" cy="1626932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High-level programming language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OOP programming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and Reference types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Storage VS Memory</a:t>
            </a: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indent="-342900" fontAlgn="base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843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4D3D45CF-B153-45A3-88D9-323304F04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7" b="4560"/>
          <a:stretch/>
        </p:blipFill>
        <p:spPr>
          <a:xfrm>
            <a:off x="211062" y="598486"/>
            <a:ext cx="7595861" cy="42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255DD06-FBF7-4E62-BE50-39BB75F3C4A7}"/>
              </a:ext>
            </a:extLst>
          </p:cNvPr>
          <p:cNvGrpSpPr/>
          <p:nvPr/>
        </p:nvGrpSpPr>
        <p:grpSpPr>
          <a:xfrm>
            <a:off x="211063" y="598485"/>
            <a:ext cx="7595861" cy="4272665"/>
            <a:chOff x="853614" y="439930"/>
            <a:chExt cx="7595861" cy="427266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4E03DB7-599C-4620-9315-7BF71304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7" b="4560"/>
            <a:stretch/>
          </p:blipFill>
          <p:spPr>
            <a:xfrm>
              <a:off x="853614" y="439930"/>
              <a:ext cx="7595861" cy="4272665"/>
            </a:xfrm>
            <a:prstGeom prst="rect">
              <a:avLst/>
            </a:prstGeom>
          </p:spPr>
        </p:pic>
        <p:sp>
          <p:nvSpPr>
            <p:cNvPr id="168" name="מלבן 167">
              <a:extLst>
                <a:ext uri="{FF2B5EF4-FFF2-40B4-BE49-F238E27FC236}">
                  <a16:creationId xmlns:a16="http://schemas.microsoft.com/office/drawing/2014/main" id="{C56B47AB-8587-452C-A6C9-3BB17B5BDA0B}"/>
                </a:ext>
              </a:extLst>
            </p:cNvPr>
            <p:cNvSpPr/>
            <p:nvPr/>
          </p:nvSpPr>
          <p:spPr>
            <a:xfrm>
              <a:off x="1808206" y="838003"/>
              <a:ext cx="1816443" cy="8402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63D05EB-12B0-45E8-A7EE-7BE40616F5A0}"/>
              </a:ext>
            </a:extLst>
          </p:cNvPr>
          <p:cNvCxnSpPr>
            <a:cxnSpLocks/>
          </p:cNvCxnSpPr>
          <p:nvPr/>
        </p:nvCxnSpPr>
        <p:spPr>
          <a:xfrm>
            <a:off x="2982098" y="1165964"/>
            <a:ext cx="543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8308CB-C360-4DF5-9198-D5FB5DE28475}"/>
              </a:ext>
            </a:extLst>
          </p:cNvPr>
          <p:cNvSpPr/>
          <p:nvPr/>
        </p:nvSpPr>
        <p:spPr>
          <a:xfrm>
            <a:off x="8417498" y="815545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Complex datatype</a:t>
            </a:r>
            <a:endParaRPr lang="he-IL" dirty="0"/>
          </a:p>
        </p:txBody>
      </p:sp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</p:spTree>
    <p:extLst>
      <p:ext uri="{BB962C8B-B14F-4D97-AF65-F5344CB8AC3E}">
        <p14:creationId xmlns:p14="http://schemas.microsoft.com/office/powerpoint/2010/main" val="26402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255DD06-FBF7-4E62-BE50-39BB75F3C4A7}"/>
              </a:ext>
            </a:extLst>
          </p:cNvPr>
          <p:cNvGrpSpPr/>
          <p:nvPr/>
        </p:nvGrpSpPr>
        <p:grpSpPr>
          <a:xfrm>
            <a:off x="211063" y="588211"/>
            <a:ext cx="7595861" cy="4272665"/>
            <a:chOff x="853614" y="439930"/>
            <a:chExt cx="7595861" cy="427266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4E03DB7-599C-4620-9315-7BF71304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7" b="4560"/>
            <a:stretch/>
          </p:blipFill>
          <p:spPr>
            <a:xfrm>
              <a:off x="853614" y="439930"/>
              <a:ext cx="7595861" cy="4272665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2D27CE9-6529-4AC7-9DF8-EE23C8DB8873}"/>
                </a:ext>
              </a:extLst>
            </p:cNvPr>
            <p:cNvSpPr/>
            <p:nvPr/>
          </p:nvSpPr>
          <p:spPr>
            <a:xfrm>
              <a:off x="1808205" y="1828799"/>
              <a:ext cx="4287795" cy="252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8" name="מלבן 167">
              <a:extLst>
                <a:ext uri="{FF2B5EF4-FFF2-40B4-BE49-F238E27FC236}">
                  <a16:creationId xmlns:a16="http://schemas.microsoft.com/office/drawing/2014/main" id="{C56B47AB-8587-452C-A6C9-3BB17B5BDA0B}"/>
                </a:ext>
              </a:extLst>
            </p:cNvPr>
            <p:cNvSpPr/>
            <p:nvPr/>
          </p:nvSpPr>
          <p:spPr>
            <a:xfrm>
              <a:off x="1808206" y="838003"/>
              <a:ext cx="1816443" cy="8402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63D05EB-12B0-45E8-A7EE-7BE40616F5A0}"/>
              </a:ext>
            </a:extLst>
          </p:cNvPr>
          <p:cNvCxnSpPr>
            <a:cxnSpLocks/>
          </p:cNvCxnSpPr>
          <p:nvPr/>
        </p:nvCxnSpPr>
        <p:spPr>
          <a:xfrm>
            <a:off x="2982098" y="1165964"/>
            <a:ext cx="543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8308CB-C360-4DF5-9198-D5FB5DE28475}"/>
              </a:ext>
            </a:extLst>
          </p:cNvPr>
          <p:cNvSpPr/>
          <p:nvPr/>
        </p:nvSpPr>
        <p:spPr>
          <a:xfrm>
            <a:off x="8417498" y="815545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Complex datatype</a:t>
            </a:r>
            <a:endParaRPr lang="he-IL" dirty="0"/>
          </a:p>
        </p:txBody>
      </p:sp>
      <p:cxnSp>
        <p:nvCxnSpPr>
          <p:cNvPr id="186" name="מחבר חץ ישר 185">
            <a:extLst>
              <a:ext uri="{FF2B5EF4-FFF2-40B4-BE49-F238E27FC236}">
                <a16:creationId xmlns:a16="http://schemas.microsoft.com/office/drawing/2014/main" id="{F62FE660-6985-4228-B9D4-1AE5E89A4759}"/>
              </a:ext>
            </a:extLst>
          </p:cNvPr>
          <p:cNvCxnSpPr>
            <a:cxnSpLocks/>
          </p:cNvCxnSpPr>
          <p:nvPr/>
        </p:nvCxnSpPr>
        <p:spPr>
          <a:xfrm flipV="1">
            <a:off x="5482281" y="1866803"/>
            <a:ext cx="2935217" cy="217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מלבן: פינות מעוגלות 186">
            <a:extLst>
              <a:ext uri="{FF2B5EF4-FFF2-40B4-BE49-F238E27FC236}">
                <a16:creationId xmlns:a16="http://schemas.microsoft.com/office/drawing/2014/main" id="{C66E1D7D-0494-49FB-9BB1-B636A39F8472}"/>
              </a:ext>
            </a:extLst>
          </p:cNvPr>
          <p:cNvSpPr/>
          <p:nvPr/>
        </p:nvSpPr>
        <p:spPr>
          <a:xfrm>
            <a:off x="8417497" y="1516384"/>
            <a:ext cx="2160461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State variable:</a:t>
            </a:r>
          </a:p>
          <a:p>
            <a:pPr algn="ctr"/>
            <a:r>
              <a:rPr lang="en-US" dirty="0"/>
              <a:t>Storage (blockchain)</a:t>
            </a:r>
            <a:endParaRPr lang="he-IL" dirty="0"/>
          </a:p>
        </p:txBody>
      </p:sp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</p:spTree>
    <p:extLst>
      <p:ext uri="{BB962C8B-B14F-4D97-AF65-F5344CB8AC3E}">
        <p14:creationId xmlns:p14="http://schemas.microsoft.com/office/powerpoint/2010/main" val="302880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255DD06-FBF7-4E62-BE50-39BB75F3C4A7}"/>
              </a:ext>
            </a:extLst>
          </p:cNvPr>
          <p:cNvGrpSpPr/>
          <p:nvPr/>
        </p:nvGrpSpPr>
        <p:grpSpPr>
          <a:xfrm>
            <a:off x="211063" y="588211"/>
            <a:ext cx="7595861" cy="4272665"/>
            <a:chOff x="853614" y="439930"/>
            <a:chExt cx="7595861" cy="427266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4E03DB7-599C-4620-9315-7BF71304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47" b="4560"/>
            <a:stretch/>
          </p:blipFill>
          <p:spPr>
            <a:xfrm>
              <a:off x="853614" y="439930"/>
              <a:ext cx="7595861" cy="4272665"/>
            </a:xfrm>
            <a:prstGeom prst="rect">
              <a:avLst/>
            </a:prstGeom>
          </p:spPr>
        </p:pic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D2D27CE9-6529-4AC7-9DF8-EE23C8DB8873}"/>
                </a:ext>
              </a:extLst>
            </p:cNvPr>
            <p:cNvSpPr/>
            <p:nvPr/>
          </p:nvSpPr>
          <p:spPr>
            <a:xfrm>
              <a:off x="1808205" y="1828799"/>
              <a:ext cx="4287795" cy="2522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8" name="מלבן 167">
              <a:extLst>
                <a:ext uri="{FF2B5EF4-FFF2-40B4-BE49-F238E27FC236}">
                  <a16:creationId xmlns:a16="http://schemas.microsoft.com/office/drawing/2014/main" id="{C56B47AB-8587-452C-A6C9-3BB17B5BDA0B}"/>
                </a:ext>
              </a:extLst>
            </p:cNvPr>
            <p:cNvSpPr/>
            <p:nvPr/>
          </p:nvSpPr>
          <p:spPr>
            <a:xfrm>
              <a:off x="1808206" y="838003"/>
              <a:ext cx="1816443" cy="8402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6" name="מלבן 175">
              <a:extLst>
                <a:ext uri="{FF2B5EF4-FFF2-40B4-BE49-F238E27FC236}">
                  <a16:creationId xmlns:a16="http://schemas.microsoft.com/office/drawing/2014/main" id="{B8908952-BF7A-43F1-9B27-CDD7759C5663}"/>
                </a:ext>
              </a:extLst>
            </p:cNvPr>
            <p:cNvSpPr/>
            <p:nvPr/>
          </p:nvSpPr>
          <p:spPr>
            <a:xfrm>
              <a:off x="1799836" y="2093081"/>
              <a:ext cx="4287795" cy="966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63D05EB-12B0-45E8-A7EE-7BE40616F5A0}"/>
              </a:ext>
            </a:extLst>
          </p:cNvPr>
          <p:cNvCxnSpPr>
            <a:cxnSpLocks/>
          </p:cNvCxnSpPr>
          <p:nvPr/>
        </p:nvCxnSpPr>
        <p:spPr>
          <a:xfrm>
            <a:off x="2982098" y="1165964"/>
            <a:ext cx="543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7A8308CB-C360-4DF5-9198-D5FB5DE28475}"/>
              </a:ext>
            </a:extLst>
          </p:cNvPr>
          <p:cNvSpPr/>
          <p:nvPr/>
        </p:nvSpPr>
        <p:spPr>
          <a:xfrm>
            <a:off x="8417498" y="815545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Complex datatype</a:t>
            </a:r>
            <a:endParaRPr lang="he-IL" dirty="0"/>
          </a:p>
        </p:txBody>
      </p:sp>
      <p:cxnSp>
        <p:nvCxnSpPr>
          <p:cNvPr id="186" name="מחבר חץ ישר 185">
            <a:extLst>
              <a:ext uri="{FF2B5EF4-FFF2-40B4-BE49-F238E27FC236}">
                <a16:creationId xmlns:a16="http://schemas.microsoft.com/office/drawing/2014/main" id="{F62FE660-6985-4228-B9D4-1AE5E89A4759}"/>
              </a:ext>
            </a:extLst>
          </p:cNvPr>
          <p:cNvCxnSpPr>
            <a:cxnSpLocks/>
          </p:cNvCxnSpPr>
          <p:nvPr/>
        </p:nvCxnSpPr>
        <p:spPr>
          <a:xfrm flipV="1">
            <a:off x="5482281" y="1866803"/>
            <a:ext cx="2935217" cy="217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מלבן: פינות מעוגלות 186">
            <a:extLst>
              <a:ext uri="{FF2B5EF4-FFF2-40B4-BE49-F238E27FC236}">
                <a16:creationId xmlns:a16="http://schemas.microsoft.com/office/drawing/2014/main" id="{C66E1D7D-0494-49FB-9BB1-B636A39F8472}"/>
              </a:ext>
            </a:extLst>
          </p:cNvPr>
          <p:cNvSpPr/>
          <p:nvPr/>
        </p:nvSpPr>
        <p:spPr>
          <a:xfrm>
            <a:off x="8417497" y="1516384"/>
            <a:ext cx="2160461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State variable:</a:t>
            </a:r>
          </a:p>
          <a:p>
            <a:pPr algn="ctr"/>
            <a:r>
              <a:rPr lang="en-US" dirty="0"/>
              <a:t>Storage (blockchain)</a:t>
            </a:r>
            <a:endParaRPr lang="he-IL" dirty="0"/>
          </a:p>
        </p:txBody>
      </p:sp>
      <p:cxnSp>
        <p:nvCxnSpPr>
          <p:cNvPr id="188" name="מחבר חץ ישר 187">
            <a:extLst>
              <a:ext uri="{FF2B5EF4-FFF2-40B4-BE49-F238E27FC236}">
                <a16:creationId xmlns:a16="http://schemas.microsoft.com/office/drawing/2014/main" id="{469796DA-2159-4702-97CC-308E9B753E76}"/>
              </a:ext>
            </a:extLst>
          </p:cNvPr>
          <p:cNvCxnSpPr>
            <a:cxnSpLocks/>
          </p:cNvCxnSpPr>
          <p:nvPr/>
        </p:nvCxnSpPr>
        <p:spPr>
          <a:xfrm>
            <a:off x="5482281" y="2588566"/>
            <a:ext cx="293521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מלבן: פינות מעוגלות 189">
            <a:extLst>
              <a:ext uri="{FF2B5EF4-FFF2-40B4-BE49-F238E27FC236}">
                <a16:creationId xmlns:a16="http://schemas.microsoft.com/office/drawing/2014/main" id="{68DE6472-9301-4E15-A1D4-34D1A811D045}"/>
              </a:ext>
            </a:extLst>
          </p:cNvPr>
          <p:cNvSpPr/>
          <p:nvPr/>
        </p:nvSpPr>
        <p:spPr>
          <a:xfrm>
            <a:off x="8417498" y="2283436"/>
            <a:ext cx="2160460" cy="56841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Function: called with transactions</a:t>
            </a:r>
            <a:endParaRPr lang="he-IL" dirty="0"/>
          </a:p>
        </p:txBody>
      </p:sp>
      <p:sp>
        <p:nvSpPr>
          <p:cNvPr id="196" name="TextBox 33">
            <a:extLst>
              <a:ext uri="{FF2B5EF4-FFF2-40B4-BE49-F238E27FC236}">
                <a16:creationId xmlns:a16="http://schemas.microsoft.com/office/drawing/2014/main" id="{961E48E0-4A6F-4788-8372-AD46235114B7}"/>
              </a:ext>
            </a:extLst>
          </p:cNvPr>
          <p:cNvSpPr txBox="1"/>
          <p:nvPr/>
        </p:nvSpPr>
        <p:spPr>
          <a:xfrm>
            <a:off x="3718" y="-5576"/>
            <a:ext cx="12184565" cy="52322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Berlin Sans FB"/>
                <a:cs typeface="Calibri"/>
              </a:rPr>
              <a:t>Solidity</a:t>
            </a:r>
          </a:p>
        </p:txBody>
      </p:sp>
    </p:spTree>
    <p:extLst>
      <p:ext uri="{BB962C8B-B14F-4D97-AF65-F5344CB8AC3E}">
        <p14:creationId xmlns:p14="http://schemas.microsoft.com/office/powerpoint/2010/main" val="294340948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TM02900720[[fn=אינטגרל]]</Template>
  <TotalTime>16672</TotalTime>
  <Words>1308</Words>
  <Application>Microsoft Office PowerPoint</Application>
  <PresentationFormat>מסך רחב</PresentationFormat>
  <Paragraphs>301</Paragraphs>
  <Slides>46</Slides>
  <Notes>36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46</vt:i4>
      </vt:variant>
    </vt:vector>
  </HeadingPairs>
  <TitlesOfParts>
    <vt:vector size="55" baseType="lpstr">
      <vt:lpstr>Berlin Sans FB</vt:lpstr>
      <vt:lpstr>Calibri</vt:lpstr>
      <vt:lpstr>Calibri Light</vt:lpstr>
      <vt:lpstr>Cambria Math</vt:lpstr>
      <vt:lpstr>Open Sans</vt:lpstr>
      <vt:lpstr>Wingdings</vt:lpstr>
      <vt:lpstr>Wingdings 2</vt:lpstr>
      <vt:lpstr>HDOfficeLightV0</vt:lpstr>
      <vt:lpstr>מבט לאחור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Ohad Azran</dc:creator>
  <cp:lastModifiedBy>Ohad Azran</cp:lastModifiedBy>
  <cp:revision>1</cp:revision>
  <dcterms:created xsi:type="dcterms:W3CDTF">2021-11-16T18:02:24Z</dcterms:created>
  <dcterms:modified xsi:type="dcterms:W3CDTF">2021-11-28T07:54:34Z</dcterms:modified>
</cp:coreProperties>
</file>