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459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5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57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72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923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43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651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326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98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90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695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D2185-2A99-42A3-BF15-ED39D379D29E}" type="datetimeFigureOut">
              <a:rPr lang="he-IL" smtClean="0"/>
              <a:t>י"ד/אייר/תשע"ח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0709-CA25-4B47-9439-D082BDE66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098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LRU is k-competitive</a:t>
            </a:r>
            <a:endParaRPr lang="he-IL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Lemma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Consider a sequence of requests.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                            </a:t>
            </a:r>
            <a:r>
              <a:rPr lang="en-US" sz="2000" dirty="0" smtClean="0"/>
              <a:t>LRU ejects P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  P . . . . . . </a:t>
            </a:r>
            <a:endParaRPr lang="en-US" dirty="0"/>
          </a:p>
          <a:p>
            <a:pPr marL="0" indent="0"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Lemma:</a:t>
            </a:r>
            <a:r>
              <a:rPr lang="en-US" dirty="0" smtClean="0"/>
              <a:t> In any request sequence, if P is touched and the at some point later LRU ejects P, then even the offline algorithm has a fault between the time P is touched and when it </a:t>
            </a:r>
            <a:r>
              <a:rPr lang="en-US" smtClean="0"/>
              <a:t>is </a:t>
            </a:r>
            <a:r>
              <a:rPr lang="en-US" smtClean="0"/>
              <a:t>ejected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971600" y="2859537"/>
            <a:ext cx="720080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Circular Arrow 4"/>
          <p:cNvSpPr/>
          <p:nvPr/>
        </p:nvSpPr>
        <p:spPr>
          <a:xfrm rot="18992259">
            <a:off x="5004048" y="2370333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Lemma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Proof:</a:t>
            </a:r>
          </a:p>
          <a:p>
            <a:pPr marL="0" indent="0" algn="l" rtl="0">
              <a:buNone/>
            </a:pPr>
            <a:r>
              <a:rPr lang="en-US" dirty="0" smtClean="0"/>
              <a:t>If P is rejected by the LRU, it means right now there are in the cache k-1 pages that were accessed after P was accessed, and a new page is now being accessed – together k+1. By the pigeonhole principle, even the offline algorithm will need to eject someone in this subsequence.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57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Theorem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Theorem: </a:t>
            </a:r>
            <a:r>
              <a:rPr lang="en-US" dirty="0" smtClean="0"/>
              <a:t>For any sequence segment where LRU has k faults, the offline algorithm has a fault.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Proof: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Consider the sequence of requests: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                     P      </a:t>
            </a:r>
            <a:r>
              <a:rPr lang="en-US" sz="2000" dirty="0" smtClean="0"/>
              <a:t>k   LRU   faults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 </a:t>
            </a:r>
            <a:r>
              <a:rPr lang="en-US" sz="2000" dirty="0" smtClean="0"/>
              <a:t>subsequence </a:t>
            </a:r>
            <a:r>
              <a:rPr lang="el-GR" sz="2000" dirty="0" smtClean="0"/>
              <a:t>σ</a:t>
            </a:r>
            <a:r>
              <a:rPr lang="en-US" dirty="0" smtClean="0"/>
              <a:t>          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899592" y="4509120"/>
            <a:ext cx="720080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4509120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2120" y="4509120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 rot="16200000">
            <a:off x="4177290" y="3984494"/>
            <a:ext cx="318900" cy="23762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3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Cases: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514350" indent="-514350" algn="l" rtl="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P ejected in subsequence </a:t>
            </a:r>
            <a:r>
              <a:rPr lang="el-GR" dirty="0" smtClean="0">
                <a:solidFill>
                  <a:srgbClr val="00B0F0"/>
                </a:solidFill>
              </a:rPr>
              <a:t>σ</a:t>
            </a:r>
            <a:r>
              <a:rPr lang="en-US" dirty="0" smtClean="0">
                <a:solidFill>
                  <a:srgbClr val="00B0F0"/>
                </a:solidFill>
              </a:rPr>
              <a:t>.                                                       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                                                                            </a:t>
            </a:r>
            <a:r>
              <a:rPr lang="en-US" sz="2400" dirty="0" smtClean="0"/>
              <a:t>P ejected by LRU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P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   In this case, by lemma, there is one fault by   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offline algorithm.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971600" y="2780928"/>
            <a:ext cx="720080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Circular Arrow 4"/>
          <p:cNvSpPr/>
          <p:nvPr/>
        </p:nvSpPr>
        <p:spPr>
          <a:xfrm rot="18992259">
            <a:off x="5004048" y="2370333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36770" y="27809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2160" y="27809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Cases: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2. There exist a Q in </a:t>
            </a:r>
            <a:r>
              <a:rPr lang="el-GR" dirty="0" smtClean="0">
                <a:solidFill>
                  <a:srgbClr val="00B0F0"/>
                </a:solidFill>
              </a:rPr>
              <a:t>σ</a:t>
            </a:r>
            <a:r>
              <a:rPr lang="en-US" dirty="0" smtClean="0">
                <a:solidFill>
                  <a:srgbClr val="00B0F0"/>
                </a:solidFill>
              </a:rPr>
              <a:t>, that is ejected twice.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               </a:t>
            </a:r>
            <a:r>
              <a:rPr lang="en-US" sz="2400" dirty="0" smtClean="0"/>
              <a:t>Q                      </a:t>
            </a:r>
            <a:r>
              <a:rPr lang="en-US" sz="2400" dirty="0" err="1" smtClean="0"/>
              <a:t>Q</a:t>
            </a:r>
            <a:r>
              <a:rPr lang="en-US" sz="2400" dirty="0" smtClean="0"/>
              <a:t> ejected by LRU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P</a:t>
            </a:r>
          </a:p>
          <a:p>
            <a:pPr marL="0" indent="0" algn="l" rtl="0">
              <a:buNone/>
            </a:pPr>
            <a:r>
              <a:rPr lang="en-US" dirty="0" smtClean="0"/>
              <a:t>        This means that between the first and   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second ejection Q had to enter the cache.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    In this case, by lemma, there is one fault by   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offline algorithm.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971600" y="2772357"/>
            <a:ext cx="720080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Circular Arrow 4"/>
          <p:cNvSpPr/>
          <p:nvPr/>
        </p:nvSpPr>
        <p:spPr>
          <a:xfrm rot="18992259">
            <a:off x="5522956" y="2321773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36770" y="27809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2160" y="27809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ircular Arrow 9"/>
          <p:cNvSpPr/>
          <p:nvPr/>
        </p:nvSpPr>
        <p:spPr>
          <a:xfrm rot="18992259">
            <a:off x="3839156" y="2291725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Cases: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 smtClean="0">
                <a:solidFill>
                  <a:srgbClr val="00B0F0"/>
                </a:solidFill>
              </a:rPr>
              <a:t>. P is not ejected in </a:t>
            </a:r>
            <a:r>
              <a:rPr lang="el-GR" dirty="0" smtClean="0">
                <a:solidFill>
                  <a:srgbClr val="00B0F0"/>
                </a:solidFill>
              </a:rPr>
              <a:t>σ</a:t>
            </a:r>
            <a:r>
              <a:rPr lang="en-US" dirty="0" smtClean="0">
                <a:solidFill>
                  <a:srgbClr val="00B0F0"/>
                </a:solidFill>
              </a:rPr>
              <a:t>, and no one is ejected twice.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P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It means:  </a:t>
            </a:r>
            <a:r>
              <a:rPr lang="en-US" dirty="0" smtClean="0"/>
              <a:t>Entering </a:t>
            </a:r>
            <a:r>
              <a:rPr lang="el-GR" dirty="0" smtClean="0"/>
              <a:t>σ</a:t>
            </a:r>
            <a:r>
              <a:rPr lang="en-US" dirty="0" smtClean="0"/>
              <a:t>, there are k-1 pages other than P and P. k different pages are ejected, but not P. Therefore, there has to be a page that entered the cache in </a:t>
            </a:r>
            <a:r>
              <a:rPr lang="el-GR" dirty="0" smtClean="0"/>
              <a:t>σ</a:t>
            </a:r>
            <a:r>
              <a:rPr lang="en-US" dirty="0" smtClean="0"/>
              <a:t> and was ejected by LRU in </a:t>
            </a:r>
            <a:r>
              <a:rPr lang="el-GR" dirty="0" smtClean="0"/>
              <a:t>σ</a:t>
            </a:r>
            <a:r>
              <a:rPr lang="en-US" dirty="0" smtClean="0"/>
              <a:t>. By lemma, there is one fault by offline algorithm.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971600" y="2780928"/>
            <a:ext cx="720080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3636770" y="27809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2160" y="27809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3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Conclude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Every subsequence where LRU has </a:t>
            </a:r>
            <a:r>
              <a:rPr lang="en-US" smtClean="0"/>
              <a:t>k faults, </a:t>
            </a:r>
            <a:r>
              <a:rPr lang="en-US" dirty="0" smtClean="0"/>
              <a:t>necessarily has at least one fault by the offline algorithm.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Therefore: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LRU is k-competitive</a:t>
            </a:r>
            <a:r>
              <a:rPr lang="en-US" dirty="0" smtClean="0"/>
              <a:t>.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6948264" y="3933056"/>
            <a:ext cx="216024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92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355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LRU is k-competitive</vt:lpstr>
      <vt:lpstr>Lemma</vt:lpstr>
      <vt:lpstr>Lemma</vt:lpstr>
      <vt:lpstr>Theorem</vt:lpstr>
      <vt:lpstr>Cases:</vt:lpstr>
      <vt:lpstr>Cases:</vt:lpstr>
      <vt:lpstr>Cases:</vt:lpstr>
      <vt:lpstr>Conclude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LRU is k-competitive</dc:title>
  <dc:creator>user</dc:creator>
  <cp:lastModifiedBy>user</cp:lastModifiedBy>
  <cp:revision>9</cp:revision>
  <dcterms:created xsi:type="dcterms:W3CDTF">2017-05-18T16:49:04Z</dcterms:created>
  <dcterms:modified xsi:type="dcterms:W3CDTF">2018-04-29T16:05:25Z</dcterms:modified>
</cp:coreProperties>
</file>